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9"/>
  </p:notesMasterIdLst>
  <p:handoutMasterIdLst>
    <p:handoutMasterId r:id="rId20"/>
  </p:handoutMasterIdLst>
  <p:sldIdLst>
    <p:sldId id="30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319" r:id="rId13"/>
    <p:sldId id="340" r:id="rId14"/>
    <p:sldId id="322" r:id="rId15"/>
    <p:sldId id="323" r:id="rId16"/>
    <p:sldId id="321" r:id="rId17"/>
    <p:sldId id="325" r:id="rId18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3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EB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1521" autoAdjust="0"/>
  </p:normalViewPr>
  <p:slideViewPr>
    <p:cSldViewPr>
      <p:cViewPr>
        <p:scale>
          <a:sx n="64" d="100"/>
          <a:sy n="64" d="100"/>
        </p:scale>
        <p:origin x="-86" y="-403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8" d="100"/>
          <a:sy n="88" d="100"/>
        </p:scale>
        <p:origin x="36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7F7F21-DC8F-4164-8DD0-FA1CB09F6F84}" type="doc">
      <dgm:prSet loTypeId="urn:microsoft.com/office/officeart/2018/layout/CircleProcess" loCatId="simpleprocesssa" qsTypeId="urn:microsoft.com/office/officeart/2005/8/quickstyle/simple2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CBBF875-9590-4384-9443-8B0BDDA7E563}">
      <dgm:prSet/>
      <dgm:spPr/>
      <dgm:t>
        <a:bodyPr/>
        <a:lstStyle/>
        <a:p>
          <a:pPr>
            <a:lnSpc>
              <a:spcPct val="100000"/>
            </a:lnSpc>
          </a:pPr>
          <a:r>
            <a:rPr lang="zh-TW" b="1"/>
            <a:t>問題種類</a:t>
          </a:r>
          <a:endParaRPr lang="en-US"/>
        </a:p>
      </dgm:t>
    </dgm:pt>
    <dgm:pt modelId="{1E22E075-6334-4C55-A6AC-EA62D9400829}" type="parTrans" cxnId="{BF9388BC-18A4-447B-AB48-DDCDD50DBFCE}">
      <dgm:prSet/>
      <dgm:spPr/>
      <dgm:t>
        <a:bodyPr/>
        <a:lstStyle/>
        <a:p>
          <a:endParaRPr lang="en-US"/>
        </a:p>
      </dgm:t>
    </dgm:pt>
    <dgm:pt modelId="{2DE28E7A-0F4E-4BF0-A125-5B263E308C81}" type="sibTrans" cxnId="{BF9388BC-18A4-447B-AB48-DDCDD50DBFCE}">
      <dgm:prSet/>
      <dgm:spPr/>
      <dgm:t>
        <a:bodyPr/>
        <a:lstStyle/>
        <a:p>
          <a:endParaRPr lang="en-US"/>
        </a:p>
      </dgm:t>
    </dgm:pt>
    <dgm:pt modelId="{FC31EBB1-F444-46A6-8880-567853D98F9C}">
      <dgm:prSet/>
      <dgm:spPr/>
      <dgm:t>
        <a:bodyPr/>
        <a:lstStyle/>
        <a:p>
          <a:pPr>
            <a:lnSpc>
              <a:spcPct val="100000"/>
            </a:lnSpc>
          </a:pPr>
          <a:r>
            <a:rPr lang="zh-TW"/>
            <a:t>自我介紹</a:t>
          </a:r>
          <a:endParaRPr lang="en-US"/>
        </a:p>
      </dgm:t>
    </dgm:pt>
    <dgm:pt modelId="{F00D22AA-3D74-4CC9-8390-A764BB94AEA8}" type="parTrans" cxnId="{61ADB6BE-0A9D-47E9-A767-EBDE3F76DD2F}">
      <dgm:prSet/>
      <dgm:spPr/>
      <dgm:t>
        <a:bodyPr/>
        <a:lstStyle/>
        <a:p>
          <a:endParaRPr lang="en-US"/>
        </a:p>
      </dgm:t>
    </dgm:pt>
    <dgm:pt modelId="{FC31DB05-F9D3-4500-8A12-05CA9D948735}" type="sibTrans" cxnId="{61ADB6BE-0A9D-47E9-A767-EBDE3F76DD2F}">
      <dgm:prSet/>
      <dgm:spPr/>
      <dgm:t>
        <a:bodyPr/>
        <a:lstStyle/>
        <a:p>
          <a:endParaRPr lang="en-US"/>
        </a:p>
      </dgm:t>
    </dgm:pt>
    <dgm:pt modelId="{6F4685B7-570B-4B37-AC06-29D22147C29C}">
      <dgm:prSet/>
      <dgm:spPr/>
      <dgm:t>
        <a:bodyPr/>
        <a:lstStyle/>
        <a:p>
          <a:pPr>
            <a:lnSpc>
              <a:spcPct val="100000"/>
            </a:lnSpc>
          </a:pPr>
          <a:r>
            <a:rPr lang="zh-TW"/>
            <a:t>專業問題</a:t>
          </a:r>
          <a:endParaRPr lang="en-US"/>
        </a:p>
      </dgm:t>
    </dgm:pt>
    <dgm:pt modelId="{9EBCF80C-BDBC-4FA2-B587-5BB40B165CBC}" type="parTrans" cxnId="{56D6F96D-B352-4D3F-B700-A4BB324D38B7}">
      <dgm:prSet/>
      <dgm:spPr/>
      <dgm:t>
        <a:bodyPr/>
        <a:lstStyle/>
        <a:p>
          <a:endParaRPr lang="en-US"/>
        </a:p>
      </dgm:t>
    </dgm:pt>
    <dgm:pt modelId="{C45974C2-51F8-4ED2-84F6-ACC2DC865963}" type="sibTrans" cxnId="{56D6F96D-B352-4D3F-B700-A4BB324D38B7}">
      <dgm:prSet/>
      <dgm:spPr/>
      <dgm:t>
        <a:bodyPr/>
        <a:lstStyle/>
        <a:p>
          <a:endParaRPr lang="en-US"/>
        </a:p>
      </dgm:t>
    </dgm:pt>
    <dgm:pt modelId="{164ABB55-3C15-4D04-BDF4-0BE5B2FE3E60}">
      <dgm:prSet/>
      <dgm:spPr/>
      <dgm:t>
        <a:bodyPr/>
        <a:lstStyle/>
        <a:p>
          <a:pPr>
            <a:lnSpc>
              <a:spcPct val="100000"/>
            </a:lnSpc>
          </a:pPr>
          <a:r>
            <a:rPr lang="zh-TW"/>
            <a:t>一般問題</a:t>
          </a:r>
          <a:endParaRPr lang="en-US"/>
        </a:p>
      </dgm:t>
    </dgm:pt>
    <dgm:pt modelId="{E2783009-A096-48DB-9506-85FB7EB6E670}" type="parTrans" cxnId="{C49BE324-997A-431B-884E-2B2F185A53CD}">
      <dgm:prSet/>
      <dgm:spPr/>
      <dgm:t>
        <a:bodyPr/>
        <a:lstStyle/>
        <a:p>
          <a:endParaRPr lang="en-US"/>
        </a:p>
      </dgm:t>
    </dgm:pt>
    <dgm:pt modelId="{939C0333-0563-4CEA-B540-0A3677167ECA}" type="sibTrans" cxnId="{C49BE324-997A-431B-884E-2B2F185A53CD}">
      <dgm:prSet/>
      <dgm:spPr/>
      <dgm:t>
        <a:bodyPr/>
        <a:lstStyle/>
        <a:p>
          <a:endParaRPr lang="en-US"/>
        </a:p>
      </dgm:t>
    </dgm:pt>
    <dgm:pt modelId="{9403DCDA-85A5-4F55-A0B3-AEF5DD4A9A97}" type="pres">
      <dgm:prSet presAssocID="{517F7F21-DC8F-4164-8DD0-FA1CB09F6F84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A9028B40-DABF-4BE4-A4E6-3983889FF90A}" type="pres">
      <dgm:prSet presAssocID="{164ABB55-3C15-4D04-BDF4-0BE5B2FE3E60}" presName="Accent4" presStyleCnt="0"/>
      <dgm:spPr/>
    </dgm:pt>
    <dgm:pt modelId="{98C64443-9968-46D4-894F-1C9E01B099B0}" type="pres">
      <dgm:prSet presAssocID="{164ABB55-3C15-4D04-BDF4-0BE5B2FE3E60}" presName="Accent" presStyleLbl="node1" presStyleIdx="0" presStyleCnt="8"/>
      <dgm:spPr/>
    </dgm:pt>
    <dgm:pt modelId="{733326DA-9085-4286-9ACD-D23FA5CD0A16}" type="pres">
      <dgm:prSet presAssocID="{164ABB55-3C15-4D04-BDF4-0BE5B2FE3E60}" presName="ParentBackground4" presStyleCnt="0"/>
      <dgm:spPr/>
    </dgm:pt>
    <dgm:pt modelId="{357A58C1-D386-4777-99CB-E2C03A8BAF4A}" type="pres">
      <dgm:prSet presAssocID="{164ABB55-3C15-4D04-BDF4-0BE5B2FE3E60}" presName="ParentBackground" presStyleLbl="node1" presStyleIdx="1" presStyleCnt="8"/>
      <dgm:spPr/>
      <dgm:t>
        <a:bodyPr/>
        <a:lstStyle/>
        <a:p>
          <a:endParaRPr lang="zh-TW" altLang="en-US"/>
        </a:p>
      </dgm:t>
    </dgm:pt>
    <dgm:pt modelId="{E0BEACE1-7AAA-47AA-8EA7-281AE47B6155}" type="pres">
      <dgm:prSet presAssocID="{164ABB55-3C15-4D04-BDF4-0BE5B2FE3E60}" presName="Parent4" presStyleLbl="fgAcc0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64D934-4050-4DB1-9AA7-6D60779DB03B}" type="pres">
      <dgm:prSet presAssocID="{6F4685B7-570B-4B37-AC06-29D22147C29C}" presName="Accent3" presStyleCnt="0"/>
      <dgm:spPr/>
    </dgm:pt>
    <dgm:pt modelId="{B20C46FB-CA42-4C67-AA3E-8B5E75B59DC5}" type="pres">
      <dgm:prSet presAssocID="{6F4685B7-570B-4B37-AC06-29D22147C29C}" presName="Accent" presStyleLbl="node1" presStyleIdx="2" presStyleCnt="8"/>
      <dgm:spPr/>
    </dgm:pt>
    <dgm:pt modelId="{A5A7E450-318D-4246-BE62-AC79EC594A85}" type="pres">
      <dgm:prSet presAssocID="{6F4685B7-570B-4B37-AC06-29D22147C29C}" presName="ParentBackground3" presStyleCnt="0"/>
      <dgm:spPr/>
    </dgm:pt>
    <dgm:pt modelId="{79B582E9-748A-4D16-9A53-277F4111F84A}" type="pres">
      <dgm:prSet presAssocID="{6F4685B7-570B-4B37-AC06-29D22147C29C}" presName="ParentBackground" presStyleLbl="node1" presStyleIdx="3" presStyleCnt="8"/>
      <dgm:spPr/>
      <dgm:t>
        <a:bodyPr/>
        <a:lstStyle/>
        <a:p>
          <a:endParaRPr lang="zh-TW" altLang="en-US"/>
        </a:p>
      </dgm:t>
    </dgm:pt>
    <dgm:pt modelId="{C65CD375-9E48-4F57-BC69-94BF50708149}" type="pres">
      <dgm:prSet presAssocID="{6F4685B7-570B-4B37-AC06-29D22147C29C}" presName="Parent3" presStyleLbl="fgAcc0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ABC5FF-C216-4C78-ABCF-0F33B8258534}" type="pres">
      <dgm:prSet presAssocID="{FC31EBB1-F444-46A6-8880-567853D98F9C}" presName="Accent2" presStyleCnt="0"/>
      <dgm:spPr/>
    </dgm:pt>
    <dgm:pt modelId="{614D002A-6E62-4181-BF0B-69995AE642BD}" type="pres">
      <dgm:prSet presAssocID="{FC31EBB1-F444-46A6-8880-567853D98F9C}" presName="Accent" presStyleLbl="node1" presStyleIdx="4" presStyleCnt="8"/>
      <dgm:spPr/>
    </dgm:pt>
    <dgm:pt modelId="{132C936E-1B41-4704-9D18-6C32C4E625D2}" type="pres">
      <dgm:prSet presAssocID="{FC31EBB1-F444-46A6-8880-567853D98F9C}" presName="ParentBackground2" presStyleCnt="0"/>
      <dgm:spPr/>
    </dgm:pt>
    <dgm:pt modelId="{AD33C6E8-5DA8-4859-B842-5D9F09A4B8BB}" type="pres">
      <dgm:prSet presAssocID="{FC31EBB1-F444-46A6-8880-567853D98F9C}" presName="ParentBackground" presStyleLbl="node1" presStyleIdx="5" presStyleCnt="8"/>
      <dgm:spPr/>
      <dgm:t>
        <a:bodyPr/>
        <a:lstStyle/>
        <a:p>
          <a:endParaRPr lang="zh-TW" altLang="en-US"/>
        </a:p>
      </dgm:t>
    </dgm:pt>
    <dgm:pt modelId="{61013403-56AF-42F4-BB15-ABF2A09653A7}" type="pres">
      <dgm:prSet presAssocID="{FC31EBB1-F444-46A6-8880-567853D98F9C}" presName="Parent2" presStyleLbl="fgAcc0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4CF585D-BB02-4B24-A398-8C3D43CFD044}" type="pres">
      <dgm:prSet presAssocID="{BCBBF875-9590-4384-9443-8B0BDDA7E563}" presName="Accent1" presStyleCnt="0"/>
      <dgm:spPr/>
    </dgm:pt>
    <dgm:pt modelId="{EBC0DD47-8764-48E6-922C-21F3A90614F2}" type="pres">
      <dgm:prSet presAssocID="{BCBBF875-9590-4384-9443-8B0BDDA7E563}" presName="Accent" presStyleLbl="node1" presStyleIdx="6" presStyleCnt="8"/>
      <dgm:spPr/>
    </dgm:pt>
    <dgm:pt modelId="{9D414906-6825-41EA-8401-B36AFA29699C}" type="pres">
      <dgm:prSet presAssocID="{BCBBF875-9590-4384-9443-8B0BDDA7E563}" presName="ParentBackground1" presStyleCnt="0"/>
      <dgm:spPr/>
    </dgm:pt>
    <dgm:pt modelId="{2073D953-08F2-400F-A0DF-A33F2F446E6A}" type="pres">
      <dgm:prSet presAssocID="{BCBBF875-9590-4384-9443-8B0BDDA7E563}" presName="ParentBackground" presStyleLbl="node1" presStyleIdx="7" presStyleCnt="8"/>
      <dgm:spPr/>
      <dgm:t>
        <a:bodyPr/>
        <a:lstStyle/>
        <a:p>
          <a:endParaRPr lang="zh-TW" altLang="en-US"/>
        </a:p>
      </dgm:t>
    </dgm:pt>
    <dgm:pt modelId="{80803E93-C061-429B-B495-4CCAA129CE08}" type="pres">
      <dgm:prSet presAssocID="{BCBBF875-9590-4384-9443-8B0BDDA7E563}" presName="Parent1" presStyleLbl="fgAcc0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47A8305-5FA7-4C59-BE31-70E2B382A168}" type="presOf" srcId="{6F4685B7-570B-4B37-AC06-29D22147C29C}" destId="{79B582E9-748A-4D16-9A53-277F4111F84A}" srcOrd="0" destOrd="0" presId="urn:microsoft.com/office/officeart/2018/layout/CircleProcess"/>
    <dgm:cxn modelId="{C49BE324-997A-431B-884E-2B2F185A53CD}" srcId="{517F7F21-DC8F-4164-8DD0-FA1CB09F6F84}" destId="{164ABB55-3C15-4D04-BDF4-0BE5B2FE3E60}" srcOrd="3" destOrd="0" parTransId="{E2783009-A096-48DB-9506-85FB7EB6E670}" sibTransId="{939C0333-0563-4CEA-B540-0A3677167ECA}"/>
    <dgm:cxn modelId="{53A69CC9-B866-475C-B04A-92B587885021}" type="presOf" srcId="{BCBBF875-9590-4384-9443-8B0BDDA7E563}" destId="{80803E93-C061-429B-B495-4CCAA129CE08}" srcOrd="1" destOrd="0" presId="urn:microsoft.com/office/officeart/2018/layout/CircleProcess"/>
    <dgm:cxn modelId="{1BDC5DE7-2E2A-4F81-A6E3-CB498BF11E59}" type="presOf" srcId="{6F4685B7-570B-4B37-AC06-29D22147C29C}" destId="{C65CD375-9E48-4F57-BC69-94BF50708149}" srcOrd="1" destOrd="0" presId="urn:microsoft.com/office/officeart/2018/layout/CircleProcess"/>
    <dgm:cxn modelId="{F0B6C597-DF6A-4AE9-B539-0F16E80CB725}" type="presOf" srcId="{FC31EBB1-F444-46A6-8880-567853D98F9C}" destId="{AD33C6E8-5DA8-4859-B842-5D9F09A4B8BB}" srcOrd="0" destOrd="0" presId="urn:microsoft.com/office/officeart/2018/layout/CircleProcess"/>
    <dgm:cxn modelId="{CEFB1BCE-17C0-4802-B220-723DDB854697}" type="presOf" srcId="{164ABB55-3C15-4D04-BDF4-0BE5B2FE3E60}" destId="{E0BEACE1-7AAA-47AA-8EA7-281AE47B6155}" srcOrd="1" destOrd="0" presId="urn:microsoft.com/office/officeart/2018/layout/CircleProcess"/>
    <dgm:cxn modelId="{1C2E0CB3-30E6-4E7E-8B35-547140534DB0}" type="presOf" srcId="{FC31EBB1-F444-46A6-8880-567853D98F9C}" destId="{61013403-56AF-42F4-BB15-ABF2A09653A7}" srcOrd="1" destOrd="0" presId="urn:microsoft.com/office/officeart/2018/layout/CircleProcess"/>
    <dgm:cxn modelId="{A26566CB-1462-44C0-A76A-EF5DF6D9415C}" type="presOf" srcId="{BCBBF875-9590-4384-9443-8B0BDDA7E563}" destId="{2073D953-08F2-400F-A0DF-A33F2F446E6A}" srcOrd="0" destOrd="0" presId="urn:microsoft.com/office/officeart/2018/layout/CircleProcess"/>
    <dgm:cxn modelId="{1095F979-2E28-4D57-B6FB-F3C5402D72DA}" type="presOf" srcId="{517F7F21-DC8F-4164-8DD0-FA1CB09F6F84}" destId="{9403DCDA-85A5-4F55-A0B3-AEF5DD4A9A97}" srcOrd="0" destOrd="0" presId="urn:microsoft.com/office/officeart/2018/layout/CircleProcess"/>
    <dgm:cxn modelId="{1D7BB793-7686-4689-A234-5760D190EC42}" type="presOf" srcId="{164ABB55-3C15-4D04-BDF4-0BE5B2FE3E60}" destId="{357A58C1-D386-4777-99CB-E2C03A8BAF4A}" srcOrd="0" destOrd="0" presId="urn:microsoft.com/office/officeart/2018/layout/CircleProcess"/>
    <dgm:cxn modelId="{61ADB6BE-0A9D-47E9-A767-EBDE3F76DD2F}" srcId="{517F7F21-DC8F-4164-8DD0-FA1CB09F6F84}" destId="{FC31EBB1-F444-46A6-8880-567853D98F9C}" srcOrd="1" destOrd="0" parTransId="{F00D22AA-3D74-4CC9-8390-A764BB94AEA8}" sibTransId="{FC31DB05-F9D3-4500-8A12-05CA9D948735}"/>
    <dgm:cxn modelId="{56D6F96D-B352-4D3F-B700-A4BB324D38B7}" srcId="{517F7F21-DC8F-4164-8DD0-FA1CB09F6F84}" destId="{6F4685B7-570B-4B37-AC06-29D22147C29C}" srcOrd="2" destOrd="0" parTransId="{9EBCF80C-BDBC-4FA2-B587-5BB40B165CBC}" sibTransId="{C45974C2-51F8-4ED2-84F6-ACC2DC865963}"/>
    <dgm:cxn modelId="{BF9388BC-18A4-447B-AB48-DDCDD50DBFCE}" srcId="{517F7F21-DC8F-4164-8DD0-FA1CB09F6F84}" destId="{BCBBF875-9590-4384-9443-8B0BDDA7E563}" srcOrd="0" destOrd="0" parTransId="{1E22E075-6334-4C55-A6AC-EA62D9400829}" sibTransId="{2DE28E7A-0F4E-4BF0-A125-5B263E308C81}"/>
    <dgm:cxn modelId="{F37A00FD-93DE-44FE-A517-0CF15D26C3A6}" type="presParOf" srcId="{9403DCDA-85A5-4F55-A0B3-AEF5DD4A9A97}" destId="{A9028B40-DABF-4BE4-A4E6-3983889FF90A}" srcOrd="0" destOrd="0" presId="urn:microsoft.com/office/officeart/2018/layout/CircleProcess"/>
    <dgm:cxn modelId="{BBD09510-DEFC-4DD7-91A1-02B1A6ED1E51}" type="presParOf" srcId="{A9028B40-DABF-4BE4-A4E6-3983889FF90A}" destId="{98C64443-9968-46D4-894F-1C9E01B099B0}" srcOrd="0" destOrd="0" presId="urn:microsoft.com/office/officeart/2018/layout/CircleProcess"/>
    <dgm:cxn modelId="{5766E088-125C-4CA0-BDC0-DA5C92921A0B}" type="presParOf" srcId="{9403DCDA-85A5-4F55-A0B3-AEF5DD4A9A97}" destId="{733326DA-9085-4286-9ACD-D23FA5CD0A16}" srcOrd="1" destOrd="0" presId="urn:microsoft.com/office/officeart/2018/layout/CircleProcess"/>
    <dgm:cxn modelId="{0726DC7A-F973-480C-BDA0-2F36B420856E}" type="presParOf" srcId="{733326DA-9085-4286-9ACD-D23FA5CD0A16}" destId="{357A58C1-D386-4777-99CB-E2C03A8BAF4A}" srcOrd="0" destOrd="0" presId="urn:microsoft.com/office/officeart/2018/layout/CircleProcess"/>
    <dgm:cxn modelId="{585CC733-C0C8-4EAB-9AB2-25DBA1B29672}" type="presParOf" srcId="{9403DCDA-85A5-4F55-A0B3-AEF5DD4A9A97}" destId="{E0BEACE1-7AAA-47AA-8EA7-281AE47B6155}" srcOrd="2" destOrd="0" presId="urn:microsoft.com/office/officeart/2018/layout/CircleProcess"/>
    <dgm:cxn modelId="{49ABD474-6F06-4374-87AD-21B89C758156}" type="presParOf" srcId="{9403DCDA-85A5-4F55-A0B3-AEF5DD4A9A97}" destId="{6464D934-4050-4DB1-9AA7-6D60779DB03B}" srcOrd="3" destOrd="0" presId="urn:microsoft.com/office/officeart/2018/layout/CircleProcess"/>
    <dgm:cxn modelId="{74690653-B498-483F-98EE-2EA636F0C96B}" type="presParOf" srcId="{6464D934-4050-4DB1-9AA7-6D60779DB03B}" destId="{B20C46FB-CA42-4C67-AA3E-8B5E75B59DC5}" srcOrd="0" destOrd="0" presId="urn:microsoft.com/office/officeart/2018/layout/CircleProcess"/>
    <dgm:cxn modelId="{622FFF6A-4830-4A50-A3AC-75B8FFB05336}" type="presParOf" srcId="{9403DCDA-85A5-4F55-A0B3-AEF5DD4A9A97}" destId="{A5A7E450-318D-4246-BE62-AC79EC594A85}" srcOrd="4" destOrd="0" presId="urn:microsoft.com/office/officeart/2018/layout/CircleProcess"/>
    <dgm:cxn modelId="{D8F3A78D-C7BB-437D-8495-0539F5C50607}" type="presParOf" srcId="{A5A7E450-318D-4246-BE62-AC79EC594A85}" destId="{79B582E9-748A-4D16-9A53-277F4111F84A}" srcOrd="0" destOrd="0" presId="urn:microsoft.com/office/officeart/2018/layout/CircleProcess"/>
    <dgm:cxn modelId="{486352B7-7A7F-4F74-8DA7-B28D853AB900}" type="presParOf" srcId="{9403DCDA-85A5-4F55-A0B3-AEF5DD4A9A97}" destId="{C65CD375-9E48-4F57-BC69-94BF50708149}" srcOrd="5" destOrd="0" presId="urn:microsoft.com/office/officeart/2018/layout/CircleProcess"/>
    <dgm:cxn modelId="{E6F84F17-882C-4250-BCE8-E762042CD476}" type="presParOf" srcId="{9403DCDA-85A5-4F55-A0B3-AEF5DD4A9A97}" destId="{2EABC5FF-C216-4C78-ABCF-0F33B8258534}" srcOrd="6" destOrd="0" presId="urn:microsoft.com/office/officeart/2018/layout/CircleProcess"/>
    <dgm:cxn modelId="{6C040BE5-11CA-4C6B-8F06-650E950FB9ED}" type="presParOf" srcId="{2EABC5FF-C216-4C78-ABCF-0F33B8258534}" destId="{614D002A-6E62-4181-BF0B-69995AE642BD}" srcOrd="0" destOrd="0" presId="urn:microsoft.com/office/officeart/2018/layout/CircleProcess"/>
    <dgm:cxn modelId="{BFABEFF5-42EF-45DC-A69E-4596AF1E6FDC}" type="presParOf" srcId="{9403DCDA-85A5-4F55-A0B3-AEF5DD4A9A97}" destId="{132C936E-1B41-4704-9D18-6C32C4E625D2}" srcOrd="7" destOrd="0" presId="urn:microsoft.com/office/officeart/2018/layout/CircleProcess"/>
    <dgm:cxn modelId="{BDB45641-595F-47D5-9611-A4943EF24313}" type="presParOf" srcId="{132C936E-1B41-4704-9D18-6C32C4E625D2}" destId="{AD33C6E8-5DA8-4859-B842-5D9F09A4B8BB}" srcOrd="0" destOrd="0" presId="urn:microsoft.com/office/officeart/2018/layout/CircleProcess"/>
    <dgm:cxn modelId="{835F4585-FD62-462B-9058-A4CDF53B9E6C}" type="presParOf" srcId="{9403DCDA-85A5-4F55-A0B3-AEF5DD4A9A97}" destId="{61013403-56AF-42F4-BB15-ABF2A09653A7}" srcOrd="8" destOrd="0" presId="urn:microsoft.com/office/officeart/2018/layout/CircleProcess"/>
    <dgm:cxn modelId="{3F647A61-B847-4A00-A9E6-4B63CF2718E9}" type="presParOf" srcId="{9403DCDA-85A5-4F55-A0B3-AEF5DD4A9A97}" destId="{D4CF585D-BB02-4B24-A398-8C3D43CFD044}" srcOrd="9" destOrd="0" presId="urn:microsoft.com/office/officeart/2018/layout/CircleProcess"/>
    <dgm:cxn modelId="{ED0446DF-4754-465E-80D6-FC7A7AF5BCDE}" type="presParOf" srcId="{D4CF585D-BB02-4B24-A398-8C3D43CFD044}" destId="{EBC0DD47-8764-48E6-922C-21F3A90614F2}" srcOrd="0" destOrd="0" presId="urn:microsoft.com/office/officeart/2018/layout/CircleProcess"/>
    <dgm:cxn modelId="{BF532D11-DFE0-473C-A830-032E08CC6D8E}" type="presParOf" srcId="{9403DCDA-85A5-4F55-A0B3-AEF5DD4A9A97}" destId="{9D414906-6825-41EA-8401-B36AFA29699C}" srcOrd="10" destOrd="0" presId="urn:microsoft.com/office/officeart/2018/layout/CircleProcess"/>
    <dgm:cxn modelId="{E538B383-DAA9-4481-899E-F466A7AC4B43}" type="presParOf" srcId="{9D414906-6825-41EA-8401-B36AFA29699C}" destId="{2073D953-08F2-400F-A0DF-A33F2F446E6A}" srcOrd="0" destOrd="0" presId="urn:microsoft.com/office/officeart/2018/layout/CircleProcess"/>
    <dgm:cxn modelId="{EC90DB62-3BF1-461D-94BA-8E83C1C196FD}" type="presParOf" srcId="{9403DCDA-85A5-4F55-A0B3-AEF5DD4A9A97}" destId="{80803E93-C061-429B-B495-4CCAA129CE08}" srcOrd="11" destOrd="0" presId="urn:microsoft.com/office/officeart/2018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B800B9-8A30-407C-AFB6-3A131BAAB04D}" type="doc">
      <dgm:prSet loTypeId="urn:microsoft.com/office/officeart/2008/layout/LinedList" loCatId="list" qsTypeId="urn:microsoft.com/office/officeart/2005/8/quickstyle/simple5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E8F33D7-A27A-45D7-9D27-5220FEDE6D88}">
      <dgm:prSet custT="1"/>
      <dgm:spPr/>
      <dgm:t>
        <a:bodyPr/>
        <a:lstStyle/>
        <a:p>
          <a:r>
            <a:rPr 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回答問題態度</a:t>
          </a:r>
          <a:endParaRPr lang="en-US" sz="2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0DE7E16-F612-48D5-BC7E-97D3AD144C79}" type="parTrans" cxnId="{F9F974DA-082F-4E51-9726-D8D9ED22D703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A8AFAAB-D6F2-4445-BFA8-1BDF353DA3F1}" type="sibTrans" cxnId="{F9F974DA-082F-4E51-9726-D8D9ED22D703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5A42D52-BE44-442F-812E-468A8F113B74}">
      <dgm:prSet custT="1"/>
      <dgm:spPr/>
      <dgm:t>
        <a:bodyPr/>
        <a:lstStyle/>
        <a:p>
          <a:r>
            <a:rPr lang="zh-TW" sz="2400" dirty="0">
              <a:latin typeface="微軟正黑體" panose="020B0604030504040204" pitchFamily="34" charset="-120"/>
              <a:ea typeface="微軟正黑體" panose="020B0604030504040204" pitchFamily="34" charset="-120"/>
            </a:rPr>
            <a:t>懂的盡情發揮，但要簡潔</a:t>
          </a:r>
          <a:endParaRPr lang="en-US" sz="2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152F714-DBA7-4083-9827-C7CB07DA65FF}" type="parTrans" cxnId="{D81A0791-39D8-4564-A43F-7D863193F129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B4DDF75-41DC-4442-A47D-5EF7A684E992}" type="sibTrans" cxnId="{D81A0791-39D8-4564-A43F-7D863193F129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F3AD851-2329-4DAB-BD3B-2EEF5AF163F4}">
      <dgm:prSet custT="1"/>
      <dgm:spPr/>
      <dgm:t>
        <a:bodyPr/>
        <a:lstStyle/>
        <a:p>
          <a:r>
            <a:rPr lang="zh-TW" sz="24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不要只用一個字或一句話了結</a:t>
          </a:r>
          <a:endParaRPr lang="en-US" sz="2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788D20E-80DD-4497-BD2E-0B47A71747E9}" type="parTrans" cxnId="{AC457D21-3E18-40F9-AE4E-4665044959A3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B1CEC28-7B5A-4953-A490-42CAA241FA64}" type="sibTrans" cxnId="{AC457D21-3E18-40F9-AE4E-4665044959A3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BA81A3C-EBB7-40E1-B622-1697A61EA60E}">
      <dgm:prSet custT="1"/>
      <dgm:spPr/>
      <dgm:t>
        <a:bodyPr/>
        <a:lstStyle/>
        <a:p>
          <a:r>
            <a:rPr lang="zh-TW" sz="24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不要硬掰</a:t>
          </a:r>
          <a:endParaRPr lang="en-US" sz="2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7AB19FC-8133-4D7B-898D-AE868B9AB441}" type="parTrans" cxnId="{58ED6735-4E21-46BE-8ED3-316CD8C7B8F2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CEA51B3-DD62-4443-B594-FF1FE90E46E2}" type="sibTrans" cxnId="{58ED6735-4E21-46BE-8ED3-316CD8C7B8F2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CDF973F-114A-4FDA-B444-FA97B0A9720D}">
      <dgm:prSet custT="1"/>
      <dgm:spPr/>
      <dgm:t>
        <a:bodyPr/>
        <a:lstStyle/>
        <a:p>
          <a:r>
            <a:rPr lang="zh-TW" sz="24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不要爭論</a:t>
          </a:r>
          <a:endParaRPr lang="en-US" sz="2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2238F63-8345-4CCE-9502-3D61571203FB}" type="parTrans" cxnId="{D0645A45-13EE-4E7A-BE19-35F75A6F9436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D40799B-0CE8-4A0A-AD64-DCDC52768D83}" type="sibTrans" cxnId="{D0645A45-13EE-4E7A-BE19-35F75A6F9436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A937876-B0A1-4BB6-A4A8-B901697BE4A4}">
      <dgm:prSet custT="1"/>
      <dgm:spPr/>
      <dgm:t>
        <a:bodyPr/>
        <a:lstStyle/>
        <a:p>
          <a:r>
            <a:rPr lang="zh-TW" sz="24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不要被激怒</a:t>
          </a:r>
          <a:endParaRPr lang="en-US" sz="2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B82F02E-FAB0-4786-A61D-AA4FB7D69298}" type="parTrans" cxnId="{CA56CF96-8664-462B-8C8B-99188E5A51C6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322F9AD-0912-4C49-81D0-0D403984E187}" type="sibTrans" cxnId="{CA56CF96-8664-462B-8C8B-99188E5A51C6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E93D6F3-8B9D-4BCD-9467-21370954032A}">
      <dgm:prSet custT="1"/>
      <dgm:spPr/>
      <dgm:t>
        <a:bodyPr/>
        <a:lstStyle/>
        <a:p>
          <a:r>
            <a:rPr lang="zh-TW" sz="24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不會答怎麼辦</a:t>
          </a:r>
          <a:endParaRPr lang="en-US" sz="2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A1270A3-5379-4375-82B2-F6096C30FF13}" type="parTrans" cxnId="{7B043C84-2D1C-476E-9960-FD5AF17C7F79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5D1CCD6-D901-4B08-8C19-283CB9A97418}" type="sibTrans" cxnId="{7B043C84-2D1C-476E-9960-FD5AF17C7F79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7A82F1D-009C-4B92-9185-39381706DAC7}">
      <dgm:prSet custT="1"/>
      <dgm:spPr/>
      <dgm:t>
        <a:bodyPr/>
        <a:lstStyle/>
        <a:p>
          <a:r>
            <a:rPr lang="zh-TW" sz="32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結束時記得禮節</a:t>
          </a:r>
          <a:endParaRPr lang="en-US" sz="3200" dirty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88557F4-AB4C-4584-A3A2-574C1B7C8660}" type="parTrans" cxnId="{8F81F8EA-F7DF-443E-BFCA-61E2CEAB42EB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75F8C12-E437-4F04-99EF-65D372028C30}" type="sibTrans" cxnId="{8F81F8EA-F7DF-443E-BFCA-61E2CEAB42EB}">
      <dgm:prSet/>
      <dgm:spPr/>
      <dgm:t>
        <a:bodyPr/>
        <a:lstStyle/>
        <a:p>
          <a:endParaRPr 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E2BAFE4-DBFD-40A1-AF1C-2043B0FDF5BE}" type="pres">
      <dgm:prSet presAssocID="{AAB800B9-8A30-407C-AFB6-3A131BAAB04D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68AD83BF-7DFB-48BC-A2BF-84664DB82071}" type="pres">
      <dgm:prSet presAssocID="{EE8F33D7-A27A-45D7-9D27-5220FEDE6D88}" presName="thickLine" presStyleLbl="alignNode1" presStyleIdx="0" presStyleCnt="8"/>
      <dgm:spPr/>
    </dgm:pt>
    <dgm:pt modelId="{FA19571F-B2BF-4487-B782-89901C9AF504}" type="pres">
      <dgm:prSet presAssocID="{EE8F33D7-A27A-45D7-9D27-5220FEDE6D88}" presName="horz1" presStyleCnt="0"/>
      <dgm:spPr/>
    </dgm:pt>
    <dgm:pt modelId="{228BFAF2-36D8-4344-8AB5-40FAC9CDE387}" type="pres">
      <dgm:prSet presAssocID="{EE8F33D7-A27A-45D7-9D27-5220FEDE6D88}" presName="tx1" presStyleLbl="revTx" presStyleIdx="0" presStyleCnt="8"/>
      <dgm:spPr/>
      <dgm:t>
        <a:bodyPr/>
        <a:lstStyle/>
        <a:p>
          <a:endParaRPr lang="zh-TW" altLang="en-US"/>
        </a:p>
      </dgm:t>
    </dgm:pt>
    <dgm:pt modelId="{A784D2A6-A250-4485-92EE-076427275DDE}" type="pres">
      <dgm:prSet presAssocID="{EE8F33D7-A27A-45D7-9D27-5220FEDE6D88}" presName="vert1" presStyleCnt="0"/>
      <dgm:spPr/>
    </dgm:pt>
    <dgm:pt modelId="{EB52C937-681F-4ADE-B627-24E57E052BAE}" type="pres">
      <dgm:prSet presAssocID="{C5A42D52-BE44-442F-812E-468A8F113B74}" presName="thickLine" presStyleLbl="alignNode1" presStyleIdx="1" presStyleCnt="8"/>
      <dgm:spPr/>
    </dgm:pt>
    <dgm:pt modelId="{9800CAC0-733E-4D8D-9C45-43B7623CD572}" type="pres">
      <dgm:prSet presAssocID="{C5A42D52-BE44-442F-812E-468A8F113B74}" presName="horz1" presStyleCnt="0"/>
      <dgm:spPr/>
    </dgm:pt>
    <dgm:pt modelId="{C5CAC708-1485-4B9A-B0E4-7547114101C3}" type="pres">
      <dgm:prSet presAssocID="{C5A42D52-BE44-442F-812E-468A8F113B74}" presName="tx1" presStyleLbl="revTx" presStyleIdx="1" presStyleCnt="8"/>
      <dgm:spPr/>
      <dgm:t>
        <a:bodyPr/>
        <a:lstStyle/>
        <a:p>
          <a:endParaRPr lang="zh-TW" altLang="en-US"/>
        </a:p>
      </dgm:t>
    </dgm:pt>
    <dgm:pt modelId="{00462100-79DE-4D7B-9C69-9035A7F9F0C4}" type="pres">
      <dgm:prSet presAssocID="{C5A42D52-BE44-442F-812E-468A8F113B74}" presName="vert1" presStyleCnt="0"/>
      <dgm:spPr/>
    </dgm:pt>
    <dgm:pt modelId="{F1C3F16D-BA3B-4DBC-9502-52107BDE15FF}" type="pres">
      <dgm:prSet presAssocID="{CF3AD851-2329-4DAB-BD3B-2EEF5AF163F4}" presName="thickLine" presStyleLbl="alignNode1" presStyleIdx="2" presStyleCnt="8"/>
      <dgm:spPr/>
    </dgm:pt>
    <dgm:pt modelId="{9166C82B-F419-4076-A661-B1BBEDC6721B}" type="pres">
      <dgm:prSet presAssocID="{CF3AD851-2329-4DAB-BD3B-2EEF5AF163F4}" presName="horz1" presStyleCnt="0"/>
      <dgm:spPr/>
    </dgm:pt>
    <dgm:pt modelId="{B38CB11F-8346-48A5-B8E6-E6818DBCA030}" type="pres">
      <dgm:prSet presAssocID="{CF3AD851-2329-4DAB-BD3B-2EEF5AF163F4}" presName="tx1" presStyleLbl="revTx" presStyleIdx="2" presStyleCnt="8"/>
      <dgm:spPr/>
      <dgm:t>
        <a:bodyPr/>
        <a:lstStyle/>
        <a:p>
          <a:endParaRPr lang="zh-TW" altLang="en-US"/>
        </a:p>
      </dgm:t>
    </dgm:pt>
    <dgm:pt modelId="{9F0224E7-6BBF-4D16-868F-2F4F97C01293}" type="pres">
      <dgm:prSet presAssocID="{CF3AD851-2329-4DAB-BD3B-2EEF5AF163F4}" presName="vert1" presStyleCnt="0"/>
      <dgm:spPr/>
    </dgm:pt>
    <dgm:pt modelId="{16261D50-88DE-48F3-8DB8-B9B003265457}" type="pres">
      <dgm:prSet presAssocID="{4BA81A3C-EBB7-40E1-B622-1697A61EA60E}" presName="thickLine" presStyleLbl="alignNode1" presStyleIdx="3" presStyleCnt="8"/>
      <dgm:spPr/>
    </dgm:pt>
    <dgm:pt modelId="{8E30CBB2-0B72-48EB-9721-60B7D12EA435}" type="pres">
      <dgm:prSet presAssocID="{4BA81A3C-EBB7-40E1-B622-1697A61EA60E}" presName="horz1" presStyleCnt="0"/>
      <dgm:spPr/>
    </dgm:pt>
    <dgm:pt modelId="{6249B4DB-F560-43C3-B148-54BF8B1934A0}" type="pres">
      <dgm:prSet presAssocID="{4BA81A3C-EBB7-40E1-B622-1697A61EA60E}" presName="tx1" presStyleLbl="revTx" presStyleIdx="3" presStyleCnt="8"/>
      <dgm:spPr/>
      <dgm:t>
        <a:bodyPr/>
        <a:lstStyle/>
        <a:p>
          <a:endParaRPr lang="zh-TW" altLang="en-US"/>
        </a:p>
      </dgm:t>
    </dgm:pt>
    <dgm:pt modelId="{5B693BB0-DDBA-4128-9A74-D670D04E96D2}" type="pres">
      <dgm:prSet presAssocID="{4BA81A3C-EBB7-40E1-B622-1697A61EA60E}" presName="vert1" presStyleCnt="0"/>
      <dgm:spPr/>
    </dgm:pt>
    <dgm:pt modelId="{01EDDCD2-FB3C-46D4-8CF1-ECCF5524499C}" type="pres">
      <dgm:prSet presAssocID="{4CDF973F-114A-4FDA-B444-FA97B0A9720D}" presName="thickLine" presStyleLbl="alignNode1" presStyleIdx="4" presStyleCnt="8"/>
      <dgm:spPr/>
    </dgm:pt>
    <dgm:pt modelId="{6E318DA8-42C7-4C3D-9F8D-BAA9EAFE9CDB}" type="pres">
      <dgm:prSet presAssocID="{4CDF973F-114A-4FDA-B444-FA97B0A9720D}" presName="horz1" presStyleCnt="0"/>
      <dgm:spPr/>
    </dgm:pt>
    <dgm:pt modelId="{FB93E3D0-D7DB-445D-876F-735932C7C556}" type="pres">
      <dgm:prSet presAssocID="{4CDF973F-114A-4FDA-B444-FA97B0A9720D}" presName="tx1" presStyleLbl="revTx" presStyleIdx="4" presStyleCnt="8" custLinFactNeighborX="300" custLinFactNeighborY="2996"/>
      <dgm:spPr/>
      <dgm:t>
        <a:bodyPr/>
        <a:lstStyle/>
        <a:p>
          <a:endParaRPr lang="zh-TW" altLang="en-US"/>
        </a:p>
      </dgm:t>
    </dgm:pt>
    <dgm:pt modelId="{228AFC9D-78D0-4FB2-BB1D-87DA4BEDCA70}" type="pres">
      <dgm:prSet presAssocID="{4CDF973F-114A-4FDA-B444-FA97B0A9720D}" presName="vert1" presStyleCnt="0"/>
      <dgm:spPr/>
    </dgm:pt>
    <dgm:pt modelId="{FA5C1704-01ED-45E9-8024-A14D6F987C55}" type="pres">
      <dgm:prSet presAssocID="{DA937876-B0A1-4BB6-A4A8-B901697BE4A4}" presName="thickLine" presStyleLbl="alignNode1" presStyleIdx="5" presStyleCnt="8"/>
      <dgm:spPr/>
    </dgm:pt>
    <dgm:pt modelId="{A7D3BECF-47EA-44C9-BF4A-6A826C7602AA}" type="pres">
      <dgm:prSet presAssocID="{DA937876-B0A1-4BB6-A4A8-B901697BE4A4}" presName="horz1" presStyleCnt="0"/>
      <dgm:spPr/>
    </dgm:pt>
    <dgm:pt modelId="{5DD85708-98EA-4BFE-9738-F2E6B12B164A}" type="pres">
      <dgm:prSet presAssocID="{DA937876-B0A1-4BB6-A4A8-B901697BE4A4}" presName="tx1" presStyleLbl="revTx" presStyleIdx="5" presStyleCnt="8"/>
      <dgm:spPr/>
      <dgm:t>
        <a:bodyPr/>
        <a:lstStyle/>
        <a:p>
          <a:endParaRPr lang="zh-TW" altLang="en-US"/>
        </a:p>
      </dgm:t>
    </dgm:pt>
    <dgm:pt modelId="{496FA39D-6D39-4D41-975F-601948F67283}" type="pres">
      <dgm:prSet presAssocID="{DA937876-B0A1-4BB6-A4A8-B901697BE4A4}" presName="vert1" presStyleCnt="0"/>
      <dgm:spPr/>
    </dgm:pt>
    <dgm:pt modelId="{9615A6DF-9DCC-4F5A-80E0-3AD7403378B0}" type="pres">
      <dgm:prSet presAssocID="{6E93D6F3-8B9D-4BCD-9467-21370954032A}" presName="thickLine" presStyleLbl="alignNode1" presStyleIdx="6" presStyleCnt="8"/>
      <dgm:spPr/>
    </dgm:pt>
    <dgm:pt modelId="{05C446FA-EDA2-4B08-BE1B-FCB5E8E321A9}" type="pres">
      <dgm:prSet presAssocID="{6E93D6F3-8B9D-4BCD-9467-21370954032A}" presName="horz1" presStyleCnt="0"/>
      <dgm:spPr/>
    </dgm:pt>
    <dgm:pt modelId="{886808FA-248A-4D26-9D16-42A29BAAC977}" type="pres">
      <dgm:prSet presAssocID="{6E93D6F3-8B9D-4BCD-9467-21370954032A}" presName="tx1" presStyleLbl="revTx" presStyleIdx="6" presStyleCnt="8"/>
      <dgm:spPr/>
      <dgm:t>
        <a:bodyPr/>
        <a:lstStyle/>
        <a:p>
          <a:endParaRPr lang="zh-TW" altLang="en-US"/>
        </a:p>
      </dgm:t>
    </dgm:pt>
    <dgm:pt modelId="{985BC7FD-3E10-4CE5-85CF-6BBB4D120F73}" type="pres">
      <dgm:prSet presAssocID="{6E93D6F3-8B9D-4BCD-9467-21370954032A}" presName="vert1" presStyleCnt="0"/>
      <dgm:spPr/>
    </dgm:pt>
    <dgm:pt modelId="{664FA56C-B124-425D-BAD9-33A42C4B47AC}" type="pres">
      <dgm:prSet presAssocID="{97A82F1D-009C-4B92-9185-39381706DAC7}" presName="thickLine" presStyleLbl="alignNode1" presStyleIdx="7" presStyleCnt="8"/>
      <dgm:spPr/>
    </dgm:pt>
    <dgm:pt modelId="{6CD18595-6DBC-4AFC-9CFF-C1054496D446}" type="pres">
      <dgm:prSet presAssocID="{97A82F1D-009C-4B92-9185-39381706DAC7}" presName="horz1" presStyleCnt="0"/>
      <dgm:spPr/>
    </dgm:pt>
    <dgm:pt modelId="{A62DB408-9491-4A86-89B5-CCE442031F73}" type="pres">
      <dgm:prSet presAssocID="{97A82F1D-009C-4B92-9185-39381706DAC7}" presName="tx1" presStyleLbl="revTx" presStyleIdx="7" presStyleCnt="8"/>
      <dgm:spPr/>
      <dgm:t>
        <a:bodyPr/>
        <a:lstStyle/>
        <a:p>
          <a:endParaRPr lang="zh-TW" altLang="en-US"/>
        </a:p>
      </dgm:t>
    </dgm:pt>
    <dgm:pt modelId="{2593EFDB-AE61-45E1-883E-230A44DFC675}" type="pres">
      <dgm:prSet presAssocID="{97A82F1D-009C-4B92-9185-39381706DAC7}" presName="vert1" presStyleCnt="0"/>
      <dgm:spPr/>
    </dgm:pt>
  </dgm:ptLst>
  <dgm:cxnLst>
    <dgm:cxn modelId="{58ED6735-4E21-46BE-8ED3-316CD8C7B8F2}" srcId="{AAB800B9-8A30-407C-AFB6-3A131BAAB04D}" destId="{4BA81A3C-EBB7-40E1-B622-1697A61EA60E}" srcOrd="3" destOrd="0" parTransId="{37AB19FC-8133-4D7B-898D-AE868B9AB441}" sibTransId="{2CEA51B3-DD62-4443-B594-FF1FE90E46E2}"/>
    <dgm:cxn modelId="{CA56CF96-8664-462B-8C8B-99188E5A51C6}" srcId="{AAB800B9-8A30-407C-AFB6-3A131BAAB04D}" destId="{DA937876-B0A1-4BB6-A4A8-B901697BE4A4}" srcOrd="5" destOrd="0" parTransId="{2B82F02E-FAB0-4786-A61D-AA4FB7D69298}" sibTransId="{6322F9AD-0912-4C49-81D0-0D403984E187}"/>
    <dgm:cxn modelId="{F9F974DA-082F-4E51-9726-D8D9ED22D703}" srcId="{AAB800B9-8A30-407C-AFB6-3A131BAAB04D}" destId="{EE8F33D7-A27A-45D7-9D27-5220FEDE6D88}" srcOrd="0" destOrd="0" parTransId="{C0DE7E16-F612-48D5-BC7E-97D3AD144C79}" sibTransId="{BA8AFAAB-D6F2-4445-BFA8-1BDF353DA3F1}"/>
    <dgm:cxn modelId="{1990154C-124D-4082-9A66-ABA07AC6FFF3}" type="presOf" srcId="{6E93D6F3-8B9D-4BCD-9467-21370954032A}" destId="{886808FA-248A-4D26-9D16-42A29BAAC977}" srcOrd="0" destOrd="0" presId="urn:microsoft.com/office/officeart/2008/layout/LinedList"/>
    <dgm:cxn modelId="{BE362710-CFE2-48B8-9438-099DFEED1792}" type="presOf" srcId="{CF3AD851-2329-4DAB-BD3B-2EEF5AF163F4}" destId="{B38CB11F-8346-48A5-B8E6-E6818DBCA030}" srcOrd="0" destOrd="0" presId="urn:microsoft.com/office/officeart/2008/layout/LinedList"/>
    <dgm:cxn modelId="{0D70941C-C907-48DF-A22F-6038CF78A0E9}" type="presOf" srcId="{97A82F1D-009C-4B92-9185-39381706DAC7}" destId="{A62DB408-9491-4A86-89B5-CCE442031F73}" srcOrd="0" destOrd="0" presId="urn:microsoft.com/office/officeart/2008/layout/LinedList"/>
    <dgm:cxn modelId="{E457D75C-2877-47E4-BEB4-A73609BEB462}" type="presOf" srcId="{AAB800B9-8A30-407C-AFB6-3A131BAAB04D}" destId="{7E2BAFE4-DBFD-40A1-AF1C-2043B0FDF5BE}" srcOrd="0" destOrd="0" presId="urn:microsoft.com/office/officeart/2008/layout/LinedList"/>
    <dgm:cxn modelId="{BE6F76DD-59BA-4681-BBBE-E1D7A67520FE}" type="presOf" srcId="{C5A42D52-BE44-442F-812E-468A8F113B74}" destId="{C5CAC708-1485-4B9A-B0E4-7547114101C3}" srcOrd="0" destOrd="0" presId="urn:microsoft.com/office/officeart/2008/layout/LinedList"/>
    <dgm:cxn modelId="{AC457D21-3E18-40F9-AE4E-4665044959A3}" srcId="{AAB800B9-8A30-407C-AFB6-3A131BAAB04D}" destId="{CF3AD851-2329-4DAB-BD3B-2EEF5AF163F4}" srcOrd="2" destOrd="0" parTransId="{7788D20E-80DD-4497-BD2E-0B47A71747E9}" sibTransId="{2B1CEC28-7B5A-4953-A490-42CAA241FA64}"/>
    <dgm:cxn modelId="{D0645A45-13EE-4E7A-BE19-35F75A6F9436}" srcId="{AAB800B9-8A30-407C-AFB6-3A131BAAB04D}" destId="{4CDF973F-114A-4FDA-B444-FA97B0A9720D}" srcOrd="4" destOrd="0" parTransId="{D2238F63-8345-4CCE-9502-3D61571203FB}" sibTransId="{0D40799B-0CE8-4A0A-AD64-DCDC52768D83}"/>
    <dgm:cxn modelId="{A719C1EA-017B-4859-8913-82BD2B0D48A7}" type="presOf" srcId="{4BA81A3C-EBB7-40E1-B622-1697A61EA60E}" destId="{6249B4DB-F560-43C3-B148-54BF8B1934A0}" srcOrd="0" destOrd="0" presId="urn:microsoft.com/office/officeart/2008/layout/LinedList"/>
    <dgm:cxn modelId="{54CE9817-2CF5-43D1-8CED-6E49958ABD97}" type="presOf" srcId="{DA937876-B0A1-4BB6-A4A8-B901697BE4A4}" destId="{5DD85708-98EA-4BFE-9738-F2E6B12B164A}" srcOrd="0" destOrd="0" presId="urn:microsoft.com/office/officeart/2008/layout/LinedList"/>
    <dgm:cxn modelId="{8F81F8EA-F7DF-443E-BFCA-61E2CEAB42EB}" srcId="{AAB800B9-8A30-407C-AFB6-3A131BAAB04D}" destId="{97A82F1D-009C-4B92-9185-39381706DAC7}" srcOrd="7" destOrd="0" parTransId="{488557F4-AB4C-4584-A3A2-574C1B7C8660}" sibTransId="{C75F8C12-E437-4F04-99EF-65D372028C30}"/>
    <dgm:cxn modelId="{B6ACFC59-3AAF-4046-871B-5369C489980B}" type="presOf" srcId="{EE8F33D7-A27A-45D7-9D27-5220FEDE6D88}" destId="{228BFAF2-36D8-4344-8AB5-40FAC9CDE387}" srcOrd="0" destOrd="0" presId="urn:microsoft.com/office/officeart/2008/layout/LinedList"/>
    <dgm:cxn modelId="{D81A0791-39D8-4564-A43F-7D863193F129}" srcId="{AAB800B9-8A30-407C-AFB6-3A131BAAB04D}" destId="{C5A42D52-BE44-442F-812E-468A8F113B74}" srcOrd="1" destOrd="0" parTransId="{9152F714-DBA7-4083-9827-C7CB07DA65FF}" sibTransId="{0B4DDF75-41DC-4442-A47D-5EF7A684E992}"/>
    <dgm:cxn modelId="{7B043C84-2D1C-476E-9960-FD5AF17C7F79}" srcId="{AAB800B9-8A30-407C-AFB6-3A131BAAB04D}" destId="{6E93D6F3-8B9D-4BCD-9467-21370954032A}" srcOrd="6" destOrd="0" parTransId="{6A1270A3-5379-4375-82B2-F6096C30FF13}" sibTransId="{15D1CCD6-D901-4B08-8C19-283CB9A97418}"/>
    <dgm:cxn modelId="{4671AEBB-4F26-4A6B-973E-CADFF94BDC3C}" type="presOf" srcId="{4CDF973F-114A-4FDA-B444-FA97B0A9720D}" destId="{FB93E3D0-D7DB-445D-876F-735932C7C556}" srcOrd="0" destOrd="0" presId="urn:microsoft.com/office/officeart/2008/layout/LinedList"/>
    <dgm:cxn modelId="{A695C792-6430-4334-8B05-DDE4866E3776}" type="presParOf" srcId="{7E2BAFE4-DBFD-40A1-AF1C-2043B0FDF5BE}" destId="{68AD83BF-7DFB-48BC-A2BF-84664DB82071}" srcOrd="0" destOrd="0" presId="urn:microsoft.com/office/officeart/2008/layout/LinedList"/>
    <dgm:cxn modelId="{AEE7E666-4723-4756-8002-463E7B580826}" type="presParOf" srcId="{7E2BAFE4-DBFD-40A1-AF1C-2043B0FDF5BE}" destId="{FA19571F-B2BF-4487-B782-89901C9AF504}" srcOrd="1" destOrd="0" presId="urn:microsoft.com/office/officeart/2008/layout/LinedList"/>
    <dgm:cxn modelId="{D8937393-B5BF-47E1-909A-5E2891F1129D}" type="presParOf" srcId="{FA19571F-B2BF-4487-B782-89901C9AF504}" destId="{228BFAF2-36D8-4344-8AB5-40FAC9CDE387}" srcOrd="0" destOrd="0" presId="urn:microsoft.com/office/officeart/2008/layout/LinedList"/>
    <dgm:cxn modelId="{CC3B5B71-F5A0-438F-A803-7BE92F041F86}" type="presParOf" srcId="{FA19571F-B2BF-4487-B782-89901C9AF504}" destId="{A784D2A6-A250-4485-92EE-076427275DDE}" srcOrd="1" destOrd="0" presId="urn:microsoft.com/office/officeart/2008/layout/LinedList"/>
    <dgm:cxn modelId="{E1388A0F-7C8F-4FE2-9AE3-B851D01D6716}" type="presParOf" srcId="{7E2BAFE4-DBFD-40A1-AF1C-2043B0FDF5BE}" destId="{EB52C937-681F-4ADE-B627-24E57E052BAE}" srcOrd="2" destOrd="0" presId="urn:microsoft.com/office/officeart/2008/layout/LinedList"/>
    <dgm:cxn modelId="{4CFECFC8-7437-43B2-B904-942B2E894DD1}" type="presParOf" srcId="{7E2BAFE4-DBFD-40A1-AF1C-2043B0FDF5BE}" destId="{9800CAC0-733E-4D8D-9C45-43B7623CD572}" srcOrd="3" destOrd="0" presId="urn:microsoft.com/office/officeart/2008/layout/LinedList"/>
    <dgm:cxn modelId="{8697DCCD-7413-4BA1-B731-305E56220ACB}" type="presParOf" srcId="{9800CAC0-733E-4D8D-9C45-43B7623CD572}" destId="{C5CAC708-1485-4B9A-B0E4-7547114101C3}" srcOrd="0" destOrd="0" presId="urn:microsoft.com/office/officeart/2008/layout/LinedList"/>
    <dgm:cxn modelId="{0B273FC2-0064-41DC-A517-9BF8098426DE}" type="presParOf" srcId="{9800CAC0-733E-4D8D-9C45-43B7623CD572}" destId="{00462100-79DE-4D7B-9C69-9035A7F9F0C4}" srcOrd="1" destOrd="0" presId="urn:microsoft.com/office/officeart/2008/layout/LinedList"/>
    <dgm:cxn modelId="{3EED1752-2665-4603-8E0E-4065505B23D4}" type="presParOf" srcId="{7E2BAFE4-DBFD-40A1-AF1C-2043B0FDF5BE}" destId="{F1C3F16D-BA3B-4DBC-9502-52107BDE15FF}" srcOrd="4" destOrd="0" presId="urn:microsoft.com/office/officeart/2008/layout/LinedList"/>
    <dgm:cxn modelId="{4C704ACC-41B6-4A25-806E-D564F9D4130E}" type="presParOf" srcId="{7E2BAFE4-DBFD-40A1-AF1C-2043B0FDF5BE}" destId="{9166C82B-F419-4076-A661-B1BBEDC6721B}" srcOrd="5" destOrd="0" presId="urn:microsoft.com/office/officeart/2008/layout/LinedList"/>
    <dgm:cxn modelId="{F721517A-A7A2-466A-A790-482F848EA094}" type="presParOf" srcId="{9166C82B-F419-4076-A661-B1BBEDC6721B}" destId="{B38CB11F-8346-48A5-B8E6-E6818DBCA030}" srcOrd="0" destOrd="0" presId="urn:microsoft.com/office/officeart/2008/layout/LinedList"/>
    <dgm:cxn modelId="{4FED3DE0-C55B-487E-BAC0-27180AE0D8E4}" type="presParOf" srcId="{9166C82B-F419-4076-A661-B1BBEDC6721B}" destId="{9F0224E7-6BBF-4D16-868F-2F4F97C01293}" srcOrd="1" destOrd="0" presId="urn:microsoft.com/office/officeart/2008/layout/LinedList"/>
    <dgm:cxn modelId="{0E777D3E-8916-4E89-9274-7F7F6A3DE9DC}" type="presParOf" srcId="{7E2BAFE4-DBFD-40A1-AF1C-2043B0FDF5BE}" destId="{16261D50-88DE-48F3-8DB8-B9B003265457}" srcOrd="6" destOrd="0" presId="urn:microsoft.com/office/officeart/2008/layout/LinedList"/>
    <dgm:cxn modelId="{046336B8-5084-4D81-8DF7-DA8E786151FB}" type="presParOf" srcId="{7E2BAFE4-DBFD-40A1-AF1C-2043B0FDF5BE}" destId="{8E30CBB2-0B72-48EB-9721-60B7D12EA435}" srcOrd="7" destOrd="0" presId="urn:microsoft.com/office/officeart/2008/layout/LinedList"/>
    <dgm:cxn modelId="{33E55CC0-BBCB-4FE6-82EA-16B37932B5F2}" type="presParOf" srcId="{8E30CBB2-0B72-48EB-9721-60B7D12EA435}" destId="{6249B4DB-F560-43C3-B148-54BF8B1934A0}" srcOrd="0" destOrd="0" presId="urn:microsoft.com/office/officeart/2008/layout/LinedList"/>
    <dgm:cxn modelId="{CF4D3175-014D-4D71-B765-97D3B5714EFB}" type="presParOf" srcId="{8E30CBB2-0B72-48EB-9721-60B7D12EA435}" destId="{5B693BB0-DDBA-4128-9A74-D670D04E96D2}" srcOrd="1" destOrd="0" presId="urn:microsoft.com/office/officeart/2008/layout/LinedList"/>
    <dgm:cxn modelId="{CE556873-990C-4851-B977-489F61D45CEF}" type="presParOf" srcId="{7E2BAFE4-DBFD-40A1-AF1C-2043B0FDF5BE}" destId="{01EDDCD2-FB3C-46D4-8CF1-ECCF5524499C}" srcOrd="8" destOrd="0" presId="urn:microsoft.com/office/officeart/2008/layout/LinedList"/>
    <dgm:cxn modelId="{BB31FC3C-7325-4145-B785-C5852CA673F1}" type="presParOf" srcId="{7E2BAFE4-DBFD-40A1-AF1C-2043B0FDF5BE}" destId="{6E318DA8-42C7-4C3D-9F8D-BAA9EAFE9CDB}" srcOrd="9" destOrd="0" presId="urn:microsoft.com/office/officeart/2008/layout/LinedList"/>
    <dgm:cxn modelId="{CD54EED1-A8E1-496D-84F5-B02EB1BF08F6}" type="presParOf" srcId="{6E318DA8-42C7-4C3D-9F8D-BAA9EAFE9CDB}" destId="{FB93E3D0-D7DB-445D-876F-735932C7C556}" srcOrd="0" destOrd="0" presId="urn:microsoft.com/office/officeart/2008/layout/LinedList"/>
    <dgm:cxn modelId="{976FC511-AD23-4E93-9689-DB34B7BBD60C}" type="presParOf" srcId="{6E318DA8-42C7-4C3D-9F8D-BAA9EAFE9CDB}" destId="{228AFC9D-78D0-4FB2-BB1D-87DA4BEDCA70}" srcOrd="1" destOrd="0" presId="urn:microsoft.com/office/officeart/2008/layout/LinedList"/>
    <dgm:cxn modelId="{049E645B-35DD-4B83-9DCC-6263CABDFE25}" type="presParOf" srcId="{7E2BAFE4-DBFD-40A1-AF1C-2043B0FDF5BE}" destId="{FA5C1704-01ED-45E9-8024-A14D6F987C55}" srcOrd="10" destOrd="0" presId="urn:microsoft.com/office/officeart/2008/layout/LinedList"/>
    <dgm:cxn modelId="{AF94F842-5E5B-415D-A54F-2BA569447D5C}" type="presParOf" srcId="{7E2BAFE4-DBFD-40A1-AF1C-2043B0FDF5BE}" destId="{A7D3BECF-47EA-44C9-BF4A-6A826C7602AA}" srcOrd="11" destOrd="0" presId="urn:microsoft.com/office/officeart/2008/layout/LinedList"/>
    <dgm:cxn modelId="{497EE8CA-74F4-453A-9A89-371062CB8D59}" type="presParOf" srcId="{A7D3BECF-47EA-44C9-BF4A-6A826C7602AA}" destId="{5DD85708-98EA-4BFE-9738-F2E6B12B164A}" srcOrd="0" destOrd="0" presId="urn:microsoft.com/office/officeart/2008/layout/LinedList"/>
    <dgm:cxn modelId="{867F56CD-195F-4795-80AE-4CC2208B33B5}" type="presParOf" srcId="{A7D3BECF-47EA-44C9-BF4A-6A826C7602AA}" destId="{496FA39D-6D39-4D41-975F-601948F67283}" srcOrd="1" destOrd="0" presId="urn:microsoft.com/office/officeart/2008/layout/LinedList"/>
    <dgm:cxn modelId="{80028617-5C77-4AE4-AA7D-B66E39670E2B}" type="presParOf" srcId="{7E2BAFE4-DBFD-40A1-AF1C-2043B0FDF5BE}" destId="{9615A6DF-9DCC-4F5A-80E0-3AD7403378B0}" srcOrd="12" destOrd="0" presId="urn:microsoft.com/office/officeart/2008/layout/LinedList"/>
    <dgm:cxn modelId="{B8F0D23F-4434-4B43-8804-E78DB4D65A70}" type="presParOf" srcId="{7E2BAFE4-DBFD-40A1-AF1C-2043B0FDF5BE}" destId="{05C446FA-EDA2-4B08-BE1B-FCB5E8E321A9}" srcOrd="13" destOrd="0" presId="urn:microsoft.com/office/officeart/2008/layout/LinedList"/>
    <dgm:cxn modelId="{6D942E4E-9724-497F-887A-602136DC69D6}" type="presParOf" srcId="{05C446FA-EDA2-4B08-BE1B-FCB5E8E321A9}" destId="{886808FA-248A-4D26-9D16-42A29BAAC977}" srcOrd="0" destOrd="0" presId="urn:microsoft.com/office/officeart/2008/layout/LinedList"/>
    <dgm:cxn modelId="{03626A5E-9F63-40A0-830F-390421C42F1D}" type="presParOf" srcId="{05C446FA-EDA2-4B08-BE1B-FCB5E8E321A9}" destId="{985BC7FD-3E10-4CE5-85CF-6BBB4D120F73}" srcOrd="1" destOrd="0" presId="urn:microsoft.com/office/officeart/2008/layout/LinedList"/>
    <dgm:cxn modelId="{B37D2932-BDA8-4E0C-B930-CE71797838AF}" type="presParOf" srcId="{7E2BAFE4-DBFD-40A1-AF1C-2043B0FDF5BE}" destId="{664FA56C-B124-425D-BAD9-33A42C4B47AC}" srcOrd="14" destOrd="0" presId="urn:microsoft.com/office/officeart/2008/layout/LinedList"/>
    <dgm:cxn modelId="{D31EA02C-681D-4399-BF17-07F22AB8EF00}" type="presParOf" srcId="{7E2BAFE4-DBFD-40A1-AF1C-2043B0FDF5BE}" destId="{6CD18595-6DBC-4AFC-9CFF-C1054496D446}" srcOrd="15" destOrd="0" presId="urn:microsoft.com/office/officeart/2008/layout/LinedList"/>
    <dgm:cxn modelId="{A0110F08-0521-420F-9505-F1AFF97E87F4}" type="presParOf" srcId="{6CD18595-6DBC-4AFC-9CFF-C1054496D446}" destId="{A62DB408-9491-4A86-89B5-CCE442031F73}" srcOrd="0" destOrd="0" presId="urn:microsoft.com/office/officeart/2008/layout/LinedList"/>
    <dgm:cxn modelId="{268D909D-77E4-420A-BF02-EEA9363696D1}" type="presParOf" srcId="{6CD18595-6DBC-4AFC-9CFF-C1054496D446}" destId="{2593EFDB-AE61-45E1-883E-230A44DFC67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C64443-9968-46D4-894F-1C9E01B099B0}">
      <dsp:nvSpPr>
        <dsp:cNvPr id="0" name=""/>
        <dsp:cNvSpPr/>
      </dsp:nvSpPr>
      <dsp:spPr>
        <a:xfrm>
          <a:off x="7248874" y="800866"/>
          <a:ext cx="2121758" cy="212186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57A58C1-D386-4777-99CB-E2C03A8BAF4A}">
      <dsp:nvSpPr>
        <dsp:cNvPr id="0" name=""/>
        <dsp:cNvSpPr/>
      </dsp:nvSpPr>
      <dsp:spPr>
        <a:xfrm>
          <a:off x="7319842" y="871607"/>
          <a:ext cx="1980732" cy="198038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733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TW" sz="3900" kern="1200"/>
            <a:t>一般問題</a:t>
          </a:r>
          <a:endParaRPr lang="en-US" sz="3900" kern="1200"/>
        </a:p>
      </dsp:txBody>
      <dsp:txXfrm>
        <a:off x="7602804" y="1154572"/>
        <a:ext cx="1414808" cy="1414453"/>
      </dsp:txXfrm>
    </dsp:sp>
    <dsp:sp modelId="{B20C46FB-CA42-4C67-AA3E-8B5E75B59DC5}">
      <dsp:nvSpPr>
        <dsp:cNvPr id="0" name=""/>
        <dsp:cNvSpPr/>
      </dsp:nvSpPr>
      <dsp:spPr>
        <a:xfrm rot="2700000">
          <a:off x="5047032" y="800716"/>
          <a:ext cx="2121793" cy="2121793"/>
        </a:xfrm>
        <a:prstGeom prst="teardrop">
          <a:avLst>
            <a:gd name="adj" fmla="val 1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9B582E9-748A-4D16-9A53-277F4111F84A}">
      <dsp:nvSpPr>
        <dsp:cNvPr id="0" name=""/>
        <dsp:cNvSpPr/>
      </dsp:nvSpPr>
      <dsp:spPr>
        <a:xfrm>
          <a:off x="5127116" y="871607"/>
          <a:ext cx="1980732" cy="198038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733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TW" sz="3900" kern="1200"/>
            <a:t>專業問題</a:t>
          </a:r>
          <a:endParaRPr lang="en-US" sz="3900" kern="1200"/>
        </a:p>
      </dsp:txBody>
      <dsp:txXfrm>
        <a:off x="5410078" y="1154572"/>
        <a:ext cx="1414808" cy="1414453"/>
      </dsp:txXfrm>
    </dsp:sp>
    <dsp:sp modelId="{614D002A-6E62-4181-BF0B-69995AE642BD}">
      <dsp:nvSpPr>
        <dsp:cNvPr id="0" name=""/>
        <dsp:cNvSpPr/>
      </dsp:nvSpPr>
      <dsp:spPr>
        <a:xfrm rot="2700000">
          <a:off x="2863404" y="800716"/>
          <a:ext cx="2121793" cy="2121793"/>
        </a:xfrm>
        <a:prstGeom prst="teardrop">
          <a:avLst>
            <a:gd name="adj" fmla="val 1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D33C6E8-5DA8-4859-B842-5D9F09A4B8BB}">
      <dsp:nvSpPr>
        <dsp:cNvPr id="0" name=""/>
        <dsp:cNvSpPr/>
      </dsp:nvSpPr>
      <dsp:spPr>
        <a:xfrm>
          <a:off x="2934390" y="871607"/>
          <a:ext cx="1980732" cy="198038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733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TW" sz="3900" kern="1200"/>
            <a:t>自我介紹</a:t>
          </a:r>
          <a:endParaRPr lang="en-US" sz="3900" kern="1200"/>
        </a:p>
      </dsp:txBody>
      <dsp:txXfrm>
        <a:off x="3217351" y="1154572"/>
        <a:ext cx="1414808" cy="1414453"/>
      </dsp:txXfrm>
    </dsp:sp>
    <dsp:sp modelId="{EBC0DD47-8764-48E6-922C-21F3A90614F2}">
      <dsp:nvSpPr>
        <dsp:cNvPr id="0" name=""/>
        <dsp:cNvSpPr/>
      </dsp:nvSpPr>
      <dsp:spPr>
        <a:xfrm rot="2700000">
          <a:off x="670678" y="800716"/>
          <a:ext cx="2121793" cy="2121793"/>
        </a:xfrm>
        <a:prstGeom prst="teardrop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073D953-08F2-400F-A0DF-A33F2F446E6A}">
      <dsp:nvSpPr>
        <dsp:cNvPr id="0" name=""/>
        <dsp:cNvSpPr/>
      </dsp:nvSpPr>
      <dsp:spPr>
        <a:xfrm>
          <a:off x="741663" y="871607"/>
          <a:ext cx="1980732" cy="198038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733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TW" sz="3900" b="1" kern="1200"/>
            <a:t>問題種類</a:t>
          </a:r>
          <a:endParaRPr lang="en-US" sz="3900" kern="1200"/>
        </a:p>
      </dsp:txBody>
      <dsp:txXfrm>
        <a:off x="1024625" y="1154572"/>
        <a:ext cx="1414808" cy="14144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AD83BF-7DFB-48BC-A2BF-84664DB82071}">
      <dsp:nvSpPr>
        <dsp:cNvPr id="0" name=""/>
        <dsp:cNvSpPr/>
      </dsp:nvSpPr>
      <dsp:spPr>
        <a:xfrm>
          <a:off x="0" y="0"/>
          <a:ext cx="601518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28BFAF2-36D8-4344-8AB5-40FAC9CDE387}">
      <dsp:nvSpPr>
        <dsp:cNvPr id="0" name=""/>
        <dsp:cNvSpPr/>
      </dsp:nvSpPr>
      <dsp:spPr>
        <a:xfrm>
          <a:off x="0" y="0"/>
          <a:ext cx="6015184" cy="66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8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回答問題態度</a:t>
          </a:r>
          <a:endParaRPr lang="en-US" sz="2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0"/>
        <a:ext cx="6015184" cy="662188"/>
      </dsp:txXfrm>
    </dsp:sp>
    <dsp:sp modelId="{EB52C937-681F-4ADE-B627-24E57E052BAE}">
      <dsp:nvSpPr>
        <dsp:cNvPr id="0" name=""/>
        <dsp:cNvSpPr/>
      </dsp:nvSpPr>
      <dsp:spPr>
        <a:xfrm>
          <a:off x="0" y="662188"/>
          <a:ext cx="6015184" cy="0"/>
        </a:xfrm>
        <a:prstGeom prst="line">
          <a:avLst/>
        </a:prstGeom>
        <a:gradFill rotWithShape="0">
          <a:gsLst>
            <a:gs pos="0">
              <a:schemeClr val="accent2">
                <a:hueOff val="-484711"/>
                <a:satOff val="1598"/>
                <a:lumOff val="1709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484711"/>
                <a:satOff val="1598"/>
                <a:lumOff val="1709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484711"/>
                <a:satOff val="1598"/>
                <a:lumOff val="1709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484711"/>
              <a:satOff val="1598"/>
              <a:lumOff val="1709"/>
              <a:alphaOff val="0"/>
            </a:schemeClr>
          </a:solidFill>
          <a:prstDash val="solid"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5CAC708-1485-4B9A-B0E4-7547114101C3}">
      <dsp:nvSpPr>
        <dsp:cNvPr id="0" name=""/>
        <dsp:cNvSpPr/>
      </dsp:nvSpPr>
      <dsp:spPr>
        <a:xfrm>
          <a:off x="0" y="662188"/>
          <a:ext cx="6015184" cy="66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4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懂的盡情發揮，但要簡潔</a:t>
          </a:r>
          <a:endParaRPr lang="en-US" sz="24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662188"/>
        <a:ext cx="6015184" cy="662188"/>
      </dsp:txXfrm>
    </dsp:sp>
    <dsp:sp modelId="{F1C3F16D-BA3B-4DBC-9502-52107BDE15FF}">
      <dsp:nvSpPr>
        <dsp:cNvPr id="0" name=""/>
        <dsp:cNvSpPr/>
      </dsp:nvSpPr>
      <dsp:spPr>
        <a:xfrm>
          <a:off x="0" y="1324376"/>
          <a:ext cx="6015184" cy="0"/>
        </a:xfrm>
        <a:prstGeom prst="line">
          <a:avLst/>
        </a:prstGeom>
        <a:gradFill rotWithShape="0">
          <a:gsLst>
            <a:gs pos="0">
              <a:schemeClr val="accent2">
                <a:hueOff val="-969422"/>
                <a:satOff val="3196"/>
                <a:lumOff val="3417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969422"/>
                <a:satOff val="3196"/>
                <a:lumOff val="3417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969422"/>
                <a:satOff val="3196"/>
                <a:lumOff val="3417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969422"/>
              <a:satOff val="3196"/>
              <a:lumOff val="3417"/>
              <a:alphaOff val="0"/>
            </a:schemeClr>
          </a:solidFill>
          <a:prstDash val="solid"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38CB11F-8346-48A5-B8E6-E6818DBCA030}">
      <dsp:nvSpPr>
        <dsp:cNvPr id="0" name=""/>
        <dsp:cNvSpPr/>
      </dsp:nvSpPr>
      <dsp:spPr>
        <a:xfrm>
          <a:off x="0" y="1324376"/>
          <a:ext cx="6015184" cy="66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4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不要只用一個字或一句話了結</a:t>
          </a:r>
          <a:endParaRPr lang="en-US" sz="24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1324376"/>
        <a:ext cx="6015184" cy="662188"/>
      </dsp:txXfrm>
    </dsp:sp>
    <dsp:sp modelId="{16261D50-88DE-48F3-8DB8-B9B003265457}">
      <dsp:nvSpPr>
        <dsp:cNvPr id="0" name=""/>
        <dsp:cNvSpPr/>
      </dsp:nvSpPr>
      <dsp:spPr>
        <a:xfrm>
          <a:off x="0" y="1986565"/>
          <a:ext cx="6015184" cy="0"/>
        </a:xfrm>
        <a:prstGeom prst="line">
          <a:avLst/>
        </a:prstGeom>
        <a:gradFill rotWithShape="0">
          <a:gsLst>
            <a:gs pos="0">
              <a:schemeClr val="accent2">
                <a:hueOff val="-1454133"/>
                <a:satOff val="4794"/>
                <a:lumOff val="5126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1454133"/>
                <a:satOff val="4794"/>
                <a:lumOff val="5126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1454133"/>
                <a:satOff val="4794"/>
                <a:lumOff val="5126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1454133"/>
              <a:satOff val="4794"/>
              <a:lumOff val="5126"/>
              <a:alphaOff val="0"/>
            </a:schemeClr>
          </a:solidFill>
          <a:prstDash val="solid"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49B4DB-F560-43C3-B148-54BF8B1934A0}">
      <dsp:nvSpPr>
        <dsp:cNvPr id="0" name=""/>
        <dsp:cNvSpPr/>
      </dsp:nvSpPr>
      <dsp:spPr>
        <a:xfrm>
          <a:off x="0" y="1986565"/>
          <a:ext cx="6015184" cy="66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4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不要硬掰</a:t>
          </a:r>
          <a:endParaRPr lang="en-US" sz="24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1986565"/>
        <a:ext cx="6015184" cy="662188"/>
      </dsp:txXfrm>
    </dsp:sp>
    <dsp:sp modelId="{01EDDCD2-FB3C-46D4-8CF1-ECCF5524499C}">
      <dsp:nvSpPr>
        <dsp:cNvPr id="0" name=""/>
        <dsp:cNvSpPr/>
      </dsp:nvSpPr>
      <dsp:spPr>
        <a:xfrm>
          <a:off x="0" y="2648753"/>
          <a:ext cx="6015184" cy="0"/>
        </a:xfrm>
        <a:prstGeom prst="line">
          <a:avLst/>
        </a:prstGeom>
        <a:gradFill rotWithShape="0">
          <a:gsLst>
            <a:gs pos="0">
              <a:schemeClr val="accent2">
                <a:hueOff val="-1938844"/>
                <a:satOff val="6391"/>
                <a:lumOff val="6835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1938844"/>
                <a:satOff val="6391"/>
                <a:lumOff val="6835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1938844"/>
                <a:satOff val="6391"/>
                <a:lumOff val="6835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1938844"/>
              <a:satOff val="6391"/>
              <a:lumOff val="6835"/>
              <a:alphaOff val="0"/>
            </a:schemeClr>
          </a:solidFill>
          <a:prstDash val="solid"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B93E3D0-D7DB-445D-876F-735932C7C556}">
      <dsp:nvSpPr>
        <dsp:cNvPr id="0" name=""/>
        <dsp:cNvSpPr/>
      </dsp:nvSpPr>
      <dsp:spPr>
        <a:xfrm>
          <a:off x="0" y="2668592"/>
          <a:ext cx="6015184" cy="66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4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不要爭論</a:t>
          </a:r>
          <a:endParaRPr lang="en-US" sz="24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2668592"/>
        <a:ext cx="6015184" cy="662188"/>
      </dsp:txXfrm>
    </dsp:sp>
    <dsp:sp modelId="{FA5C1704-01ED-45E9-8024-A14D6F987C55}">
      <dsp:nvSpPr>
        <dsp:cNvPr id="0" name=""/>
        <dsp:cNvSpPr/>
      </dsp:nvSpPr>
      <dsp:spPr>
        <a:xfrm>
          <a:off x="0" y="3310941"/>
          <a:ext cx="6015184" cy="0"/>
        </a:xfrm>
        <a:prstGeom prst="line">
          <a:avLst/>
        </a:prstGeom>
        <a:gradFill rotWithShape="0">
          <a:gsLst>
            <a:gs pos="0">
              <a:schemeClr val="accent2">
                <a:hueOff val="-2423555"/>
                <a:satOff val="7989"/>
                <a:lumOff val="8544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2423555"/>
                <a:satOff val="7989"/>
                <a:lumOff val="8544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2423555"/>
                <a:satOff val="7989"/>
                <a:lumOff val="8544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2423555"/>
              <a:satOff val="7989"/>
              <a:lumOff val="8544"/>
              <a:alphaOff val="0"/>
            </a:schemeClr>
          </a:solidFill>
          <a:prstDash val="solid"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DD85708-98EA-4BFE-9738-F2E6B12B164A}">
      <dsp:nvSpPr>
        <dsp:cNvPr id="0" name=""/>
        <dsp:cNvSpPr/>
      </dsp:nvSpPr>
      <dsp:spPr>
        <a:xfrm>
          <a:off x="0" y="3310941"/>
          <a:ext cx="6015184" cy="66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4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不要被激怒</a:t>
          </a:r>
          <a:endParaRPr lang="en-US" sz="24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3310941"/>
        <a:ext cx="6015184" cy="662188"/>
      </dsp:txXfrm>
    </dsp:sp>
    <dsp:sp modelId="{9615A6DF-9DCC-4F5A-80E0-3AD7403378B0}">
      <dsp:nvSpPr>
        <dsp:cNvPr id="0" name=""/>
        <dsp:cNvSpPr/>
      </dsp:nvSpPr>
      <dsp:spPr>
        <a:xfrm>
          <a:off x="0" y="3973130"/>
          <a:ext cx="6015184" cy="0"/>
        </a:xfrm>
        <a:prstGeom prst="line">
          <a:avLst/>
        </a:prstGeom>
        <a:gradFill rotWithShape="0">
          <a:gsLst>
            <a:gs pos="0">
              <a:schemeClr val="accent2">
                <a:hueOff val="-2908266"/>
                <a:satOff val="9587"/>
                <a:lumOff val="10252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2908266"/>
                <a:satOff val="9587"/>
                <a:lumOff val="10252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2908266"/>
                <a:satOff val="9587"/>
                <a:lumOff val="10252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2908266"/>
              <a:satOff val="9587"/>
              <a:lumOff val="10252"/>
              <a:alphaOff val="0"/>
            </a:schemeClr>
          </a:solidFill>
          <a:prstDash val="solid"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86808FA-248A-4D26-9D16-42A29BAAC977}">
      <dsp:nvSpPr>
        <dsp:cNvPr id="0" name=""/>
        <dsp:cNvSpPr/>
      </dsp:nvSpPr>
      <dsp:spPr>
        <a:xfrm>
          <a:off x="0" y="3973130"/>
          <a:ext cx="6015184" cy="66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4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不會答怎麼辦</a:t>
          </a:r>
          <a:endParaRPr lang="en-US" sz="24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3973130"/>
        <a:ext cx="6015184" cy="662188"/>
      </dsp:txXfrm>
    </dsp:sp>
    <dsp:sp modelId="{664FA56C-B124-425D-BAD9-33A42C4B47AC}">
      <dsp:nvSpPr>
        <dsp:cNvPr id="0" name=""/>
        <dsp:cNvSpPr/>
      </dsp:nvSpPr>
      <dsp:spPr>
        <a:xfrm>
          <a:off x="0" y="4635318"/>
          <a:ext cx="6015184" cy="0"/>
        </a:xfrm>
        <a:prstGeom prst="line">
          <a:avLst/>
        </a:prstGeom>
        <a:gradFill rotWithShape="0">
          <a:gsLst>
            <a:gs pos="0">
              <a:schemeClr val="accent2">
                <a:hueOff val="-3392977"/>
                <a:satOff val="11185"/>
                <a:lumOff val="1196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3392977"/>
                <a:satOff val="11185"/>
                <a:lumOff val="1196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3392977"/>
                <a:satOff val="11185"/>
                <a:lumOff val="1196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3392977"/>
              <a:satOff val="11185"/>
              <a:lumOff val="11961"/>
              <a:alphaOff val="0"/>
            </a:schemeClr>
          </a:solidFill>
          <a:prstDash val="solid"/>
        </a:ln>
        <a:effectLst>
          <a:outerShdw blurRad="50800" dist="50800" dir="5400000" sx="96000" sy="96000" rotWithShape="0">
            <a:srgbClr val="000000">
              <a:alpha val="48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080000"/>
          </a:lightRig>
        </a:scene3d>
        <a:sp3d>
          <a:bevelT w="38100" h="12700" prst="softRound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62DB408-9491-4A86-89B5-CCE442031F73}">
      <dsp:nvSpPr>
        <dsp:cNvPr id="0" name=""/>
        <dsp:cNvSpPr/>
      </dsp:nvSpPr>
      <dsp:spPr>
        <a:xfrm>
          <a:off x="0" y="4635318"/>
          <a:ext cx="6015184" cy="66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200" b="1" kern="1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結束時記得禮節</a:t>
          </a:r>
          <a:endParaRPr lang="en-US" sz="3200" kern="1200" dirty="0">
            <a:solidFill>
              <a:srgbClr val="FF00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0" y="4635318"/>
        <a:ext cx="6015184" cy="6621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node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3" name="日期預留位置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8B8D791-297F-4B05-BEEA-90B224EE99C6}" type="datetime2">
              <a:rPr lang="zh-TW" altLang="en-US" smtClean="0">
                <a:latin typeface="細明體" panose="02020509000000000000" pitchFamily="49" charset="-120"/>
                <a:ea typeface="細明體" panose="02020509000000000000" pitchFamily="49" charset="-120"/>
              </a:rPr>
              <a:t>2023年6月5日</a:t>
            </a:fld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E322BB-75AD-4A1E-9661-2724167329F0}" type="slidenum">
              <a:rPr lang="en-US" altLang="zh-TW" smtClean="0">
                <a:latin typeface="細明體" panose="02020509000000000000" pitchFamily="49" charset="-120"/>
                <a:ea typeface="細明體" panose="02020509000000000000" pitchFamily="49" charset="-120"/>
              </a:rPr>
              <a:t>‹#›</a:t>
            </a:fld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12705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66B0A2D7-EE4D-446C-8769-0F82613CE34F}" type="datetime2">
              <a:rPr lang="zh-TW" altLang="en-US" smtClean="0"/>
              <a:pPr/>
              <a:t>2023年6月5日</a:t>
            </a:fld>
            <a:endParaRPr lang="zh-TW" altLang="en-US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TW" altLang="en-US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TW" altLang="en-US" dirty="0"/>
              <a:t>按一下以編輯母片文字樣式</a:t>
            </a:r>
          </a:p>
          <a:p>
            <a:pPr lvl="1" rtl="0"/>
            <a:r>
              <a:rPr lang="zh-TW" altLang="en-US" dirty="0"/>
              <a:t>第二層</a:t>
            </a:r>
          </a:p>
          <a:p>
            <a:pPr lvl="2" rtl="0"/>
            <a:r>
              <a:rPr lang="zh-TW" altLang="en-US" dirty="0"/>
              <a:t>第三層</a:t>
            </a:r>
          </a:p>
          <a:p>
            <a:pPr lvl="3" rtl="0"/>
            <a:r>
              <a:rPr lang="zh-TW" altLang="en-US" dirty="0"/>
              <a:t>第四層</a:t>
            </a:r>
          </a:p>
          <a:p>
            <a:pPr lvl="4" rtl="0"/>
            <a:r>
              <a:rPr lang="zh-TW" altLang="en-US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B045B7DE-1198-4F2F-B574-CA8CAE341642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82312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altLang="zh-TW" smtClean="0"/>
              <a:pPr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306218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altLang="zh-TW" smtClean="0"/>
              <a:pPr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7073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150" y="802299"/>
            <a:ext cx="8634824" cy="2541431"/>
          </a:xfrm>
        </p:spPr>
        <p:txBody>
          <a:bodyPr bIns="0" anchor="b">
            <a:normAutofit/>
          </a:bodyPr>
          <a:lstStyle>
            <a:lvl1pPr algn="l">
              <a:defRPr sz="6598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150" y="3531205"/>
            <a:ext cx="8634823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799" b="0" cap="all" baseline="0">
                <a:solidFill>
                  <a:schemeClr val="tx1"/>
                </a:solidFill>
              </a:defRPr>
            </a:lvl1pPr>
            <a:lvl2pPr marL="457063" indent="0" algn="ctr">
              <a:buNone/>
              <a:defRPr sz="1799"/>
            </a:lvl2pPr>
            <a:lvl3pPr marL="914126" indent="0" algn="ctr">
              <a:buNone/>
              <a:defRPr sz="1799"/>
            </a:lvl3pPr>
            <a:lvl4pPr marL="1371189" indent="0" algn="ctr">
              <a:buNone/>
              <a:defRPr sz="1600"/>
            </a:lvl4pPr>
            <a:lvl5pPr marL="1828251" indent="0" algn="ctr">
              <a:buNone/>
              <a:defRPr sz="1600"/>
            </a:lvl5pPr>
            <a:lvl6pPr marL="2285314" indent="0" algn="ctr">
              <a:buNone/>
              <a:defRPr sz="1600"/>
            </a:lvl6pPr>
            <a:lvl7pPr marL="2742377" indent="0" algn="ctr">
              <a:buNone/>
              <a:defRPr sz="1600"/>
            </a:lvl7pPr>
            <a:lvl8pPr marL="3199440" indent="0" algn="ctr">
              <a:buNone/>
              <a:defRPr sz="1600"/>
            </a:lvl8pPr>
            <a:lvl9pPr marL="3656503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E089-688A-487C-BD08-C99E5FE91830}" type="datetime2">
              <a:rPr lang="zh-TW" altLang="en-US" smtClean="0"/>
              <a:pPr/>
              <a:t>2023年6月5日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5871" y="329308"/>
            <a:ext cx="4972620" cy="309201"/>
          </a:xfrm>
        </p:spPr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290" y="798973"/>
            <a:ext cx="810808" cy="503578"/>
          </a:xfrm>
        </p:spPr>
        <p:txBody>
          <a:bodyPr/>
          <a:lstStyle/>
          <a:p>
            <a:pPr rtl="0"/>
            <a:fld id="{34C99D79-8A4B-4031-B1E0-AF26F8EDF2BC}" type="slidenum">
              <a:rPr lang="en-US" altLang="zh-TW" smtClean="0"/>
              <a:t>‹#›</a:t>
            </a:fld>
            <a:endParaRPr lang="zh-TW" alt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150" y="3528542"/>
            <a:ext cx="863482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725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EDAF8-4B1B-4C78-9A2F-5A1B78A278BD}" type="datetime2">
              <a:rPr lang="zh-TW" altLang="en-US" smtClean="0"/>
              <a:pPr/>
              <a:t>2023年6月5日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C99D79-8A4B-4031-B1E0-AF26F8EDF2BC}" type="slidenum">
              <a:rPr lang="en-US" altLang="zh-TW" smtClean="0"/>
              <a:t>‹#›</a:t>
            </a:fld>
            <a:endParaRPr lang="zh-TW" alt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517" y="1847088"/>
            <a:ext cx="960502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990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860" y="1756130"/>
            <a:ext cx="8640903" cy="1887950"/>
          </a:xfrm>
        </p:spPr>
        <p:txBody>
          <a:bodyPr anchor="b">
            <a:normAutofit/>
          </a:bodyPr>
          <a:lstStyle>
            <a:lvl1pPr algn="l">
              <a:defRPr sz="359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3861" y="3806196"/>
            <a:ext cx="8628198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7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21319-2BF9-41B9-92AC-BA1939AF8B78}" type="datetime2">
              <a:rPr lang="zh-TW" altLang="en-US" smtClean="0"/>
              <a:pPr/>
              <a:t>2023年6月5日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C99D79-8A4B-4031-B1E0-AF26F8EDF2BC}" type="slidenum">
              <a:rPr lang="en-US" altLang="zh-TW" smtClean="0"/>
              <a:t>‹#›</a:t>
            </a:fld>
            <a:endParaRPr lang="zh-TW" alt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3861" y="3804985"/>
            <a:ext cx="862819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186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8840" y="804890"/>
            <a:ext cx="9603134" cy="105930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6954" y="2010879"/>
            <a:ext cx="4643942" cy="344859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2101" y="2017343"/>
            <a:ext cx="4643942" cy="344152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2EDA0-785E-49B6-AC47-0A09B35941FD}" type="datetime2">
              <a:rPr lang="zh-TW" altLang="en-US" smtClean="0"/>
              <a:pPr/>
              <a:t>2023年6月5日</a:t>
            </a:fld>
            <a:endParaRPr lang="zh-TW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C99D79-8A4B-4031-B1E0-AF26F8EDF2BC}" type="slidenum">
              <a:rPr lang="en-US" altLang="zh-TW" smtClean="0"/>
              <a:t>‹#›</a:t>
            </a:fld>
            <a:endParaRPr lang="zh-TW" alt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517" y="1847088"/>
            <a:ext cx="960502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182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815" y="804164"/>
            <a:ext cx="9605159" cy="1056319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6814" y="2019550"/>
            <a:ext cx="464394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199" b="0" cap="all" baseline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6814" y="2824270"/>
            <a:ext cx="4643942" cy="264445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0692" y="2023004"/>
            <a:ext cx="464394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199" b="0" cap="all" baseline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0692" y="2821491"/>
            <a:ext cx="4643942" cy="263737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C97E-C66D-4829-8561-9C2709A5EC4C}" type="datetime2">
              <a:rPr lang="zh-TW" altLang="en-US" smtClean="0"/>
              <a:pPr/>
              <a:t>2023年6月5日</a:t>
            </a:fld>
            <a:endParaRPr lang="zh-TW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C99D79-8A4B-4031-B1E0-AF26F8EDF2BC}" type="slidenum">
              <a:rPr lang="en-US" altLang="zh-TW" smtClean="0"/>
              <a:t>‹#›</a:t>
            </a:fld>
            <a:endParaRPr lang="zh-TW" alt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517" y="1847088"/>
            <a:ext cx="960502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207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9542B-4F00-4974-A059-F126A058DAAA}" type="datetime2">
              <a:rPr lang="zh-TW" altLang="en-US" smtClean="0"/>
              <a:pPr/>
              <a:t>2023年6月5日</a:t>
            </a:fld>
            <a:endParaRPr lang="zh-TW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C99D79-8A4B-4031-B1E0-AF26F8EDF2BC}" type="slidenum">
              <a:rPr lang="en-US" altLang="zh-TW" smtClean="0"/>
              <a:t>‹#›</a:t>
            </a:fld>
            <a:endParaRPr lang="zh-TW" alt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517" y="1847088"/>
            <a:ext cx="960502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657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CA920-E564-4F4C-A469-34BD4968F735}" type="datetime2">
              <a:rPr lang="zh-TW" altLang="en-US" smtClean="0"/>
              <a:pPr/>
              <a:t>2023年6月5日</a:t>
            </a:fld>
            <a:endParaRPr lang="zh-TW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C99D79-8A4B-4031-B1E0-AF26F8EDF2BC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4804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295" y="798973"/>
            <a:ext cx="3272247" cy="2247117"/>
          </a:xfrm>
        </p:spPr>
        <p:txBody>
          <a:bodyPr anchor="b">
            <a:normAutofit/>
          </a:bodyPr>
          <a:lstStyle>
            <a:lvl1pPr algn="l">
              <a:defRPr sz="239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401" y="798974"/>
            <a:ext cx="6010904" cy="4658826"/>
          </a:xfrm>
        </p:spPr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295" y="3205492"/>
            <a:ext cx="3274160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B6B95-FD52-409E-A5B9-BE592ADFB3A6}" type="datetime2">
              <a:rPr lang="zh-TW" altLang="en-US" smtClean="0"/>
              <a:pPr/>
              <a:t>2023年6月5日</a:t>
            </a:fld>
            <a:endParaRPr lang="zh-TW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7903" y="3205491"/>
            <a:ext cx="326863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1278323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5440" y="482171"/>
            <a:ext cx="4073472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0828" y="1129513"/>
            <a:ext cx="5530887" cy="1830584"/>
          </a:xfrm>
        </p:spPr>
        <p:txBody>
          <a:bodyPr anchor="b">
            <a:normAutofit/>
          </a:bodyPr>
          <a:lstStyle>
            <a:lvl1pPr>
              <a:defRPr sz="319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2274" y="1122543"/>
            <a:ext cx="2790444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9951" y="3145992"/>
            <a:ext cx="5522965" cy="2003742"/>
          </a:xfrm>
        </p:spPr>
        <p:txBody>
          <a:bodyPr>
            <a:normAutofit/>
          </a:bodyPr>
          <a:lstStyle>
            <a:lvl1pPr marL="0" indent="0" algn="l">
              <a:buNone/>
              <a:defRPr sz="1799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005" y="5469857"/>
            <a:ext cx="5525912" cy="320123"/>
          </a:xfrm>
        </p:spPr>
        <p:txBody>
          <a:bodyPr/>
          <a:lstStyle>
            <a:lvl1pPr algn="l">
              <a:defRPr/>
            </a:lvl1pPr>
          </a:lstStyle>
          <a:p>
            <a:fld id="{51FB6B95-FD52-409E-A5B9-BE592ADFB3A6}" type="datetime2">
              <a:rPr lang="zh-TW" altLang="en-US" smtClean="0"/>
              <a:pPr/>
              <a:t>2023年6月5日</a:t>
            </a:fld>
            <a:endParaRPr lang="zh-TW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005" y="318641"/>
            <a:ext cx="5539561" cy="320931"/>
          </a:xfrm>
        </p:spPr>
        <p:txBody>
          <a:bodyPr/>
          <a:lstStyle/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005" y="3143605"/>
            <a:ext cx="55259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914912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41EB4-77D1-4925-9875-264C8780EB3C}" type="datetime2">
              <a:rPr lang="zh-TW" altLang="en-US" smtClean="0"/>
              <a:pPr/>
              <a:t>2023年6月5日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C99D79-8A4B-4031-B1E0-AF26F8EDF2BC}" type="slidenum">
              <a:rPr lang="en-US" altLang="zh-TW" smtClean="0"/>
              <a:t>‹#›</a:t>
            </a:fld>
            <a:endParaRPr lang="zh-TW" alt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517" y="1847088"/>
            <a:ext cx="960502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233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6653" y="798974"/>
            <a:ext cx="1615321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296" y="798974"/>
            <a:ext cx="7826791" cy="4659889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EC37-F01E-4B5A-BDBE-F6D3AEFEBA96}" type="datetime2">
              <a:rPr lang="zh-TW" altLang="en-US" smtClean="0"/>
              <a:pPr/>
              <a:t>2023年6月5日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4C99D79-8A4B-4031-B1E0-AF26F8EDF2BC}" type="slidenum">
              <a:rPr lang="en-US" altLang="zh-TW" smtClean="0"/>
              <a:t>‹#›</a:t>
            </a:fld>
            <a:endParaRPr lang="zh-TW" alt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6653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739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7"/>
            <a:ext cx="12188825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88825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202" y="804520"/>
            <a:ext cx="9600774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202" y="2015733"/>
            <a:ext cx="9600774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2171" y="330370"/>
            <a:ext cx="3499803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B6B95-FD52-409E-A5B9-BE592ADFB3A6}" type="datetime2">
              <a:rPr lang="zh-TW" altLang="en-US" smtClean="0"/>
              <a:pPr/>
              <a:t>2023年6月5日</a:t>
            </a:fld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201" y="329308"/>
            <a:ext cx="593728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9935" y="798973"/>
            <a:ext cx="810808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799">
                <a:solidFill>
                  <a:schemeClr val="accent1"/>
                </a:solidFill>
              </a:defRPr>
            </a:lvl1pPr>
          </a:lstStyle>
          <a:p>
            <a:fld id="{34C99D79-8A4B-4031-B1E0-AF26F8EDF2BC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88825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7609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126" rtl="0" eaLnBrk="1" latinLnBrk="0" hangingPunct="1">
        <a:lnSpc>
          <a:spcPct val="90000"/>
        </a:lnSpc>
        <a:spcBef>
          <a:spcPct val="0"/>
        </a:spcBef>
        <a:buNone/>
        <a:defRPr sz="3199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531" indent="-228531" algn="l" defTabSz="914126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999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594" indent="-228531" algn="l" defTabSz="914126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799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2657" indent="-228531" algn="l" defTabSz="914126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99720" indent="-228531" algn="l" defTabSz="914126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6783" indent="-228531" algn="l" defTabSz="914126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3846" indent="-228531" algn="l" defTabSz="914126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0908" indent="-228531" algn="l" defTabSz="914126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7971" indent="-228531" algn="l" defTabSz="914126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5034" indent="-228531" algn="l" defTabSz="914126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6.svg"/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12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24.svg"/><Relationship Id="rId5" Type="http://schemas.openxmlformats.org/officeDocument/2006/relationships/image" Target="../media/image18.svg"/><Relationship Id="rId15" Type="http://schemas.openxmlformats.org/officeDocument/2006/relationships/image" Target="../media/image28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22.svg"/><Relationship Id="rId1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23522FE7-5A29-4EF6-B1EF-2CA55748A7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88825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2192E09-EBC7-416C-B887-DFF915D7F4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88825" cy="74295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2924498D-E084-44BE-A196-CFCE3556435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88825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3BBC7667-C352-4842-9AFD-E5C16AD002F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417150" y="3528542"/>
            <a:ext cx="863482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xmlns="" id="{1C69834E-5EEE-4D61-833E-04928896454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8852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58E5D9BA-46E7-4BFA-9C74-75495BF6F5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88825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B033D76-5800-44B6-AFE9-EE21069351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3163" y="638508"/>
            <a:ext cx="10902499" cy="4843439"/>
          </a:xfrm>
          <a:prstGeom prst="rect">
            <a:avLst/>
          </a:prstGeom>
          <a:gradFill>
            <a:gsLst>
              <a:gs pos="0">
                <a:srgbClr val="000001"/>
              </a:gs>
              <a:gs pos="100000">
                <a:srgbClr val="191919"/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522D6F85-FFBA-4F81-AEE5-AAA17CB7AA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9977" y="865667"/>
            <a:ext cx="10448870" cy="4389120"/>
          </a:xfrm>
          <a:prstGeom prst="rect">
            <a:avLst/>
          </a:prstGeom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1003">
            <a:schemeClr val="lt2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13B31514-E6DF-4357-9EEA-EFB7983080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34526" y="1030259"/>
            <a:ext cx="10119772" cy="4059936"/>
          </a:xfrm>
          <a:prstGeom prst="rect">
            <a:avLst/>
          </a:prstGeom>
          <a:ln>
            <a:solidFill>
              <a:srgbClr val="949494"/>
            </a:solidFill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E9515B89-83FE-4CB0-A867-489DA9E81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4526" y="1584552"/>
            <a:ext cx="10119771" cy="3505643"/>
          </a:xfrm>
        </p:spPr>
        <p:txBody>
          <a:bodyPr vert="horz" lIns="91440" tIns="45720" rIns="91440" bIns="0" rtlCol="0" anchor="ctr">
            <a:normAutofit/>
          </a:bodyPr>
          <a:lstStyle/>
          <a:p>
            <a:pPr algn="ctr" defTabSz="914400"/>
            <a:r>
              <a:rPr lang="zh-TW" altLang="en-US" sz="54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sz="54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54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實作技巧與注意事項</a:t>
            </a:r>
            <a:r>
              <a:rPr lang="en-US" altLang="zh-TW" sz="54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54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54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54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54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嶺</a:t>
            </a:r>
            <a:r>
              <a:rPr lang="zh-TW" altLang="en-US" sz="54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東科技大學應用外</a:t>
            </a:r>
            <a:r>
              <a:rPr lang="zh-TW" altLang="en-US" sz="54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語系日語組</a:t>
            </a:r>
            <a:endParaRPr lang="zh-TW" altLang="en-US" sz="5400" dirty="0">
              <a:solidFill>
                <a:srgbClr val="454545"/>
              </a:solidFill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4C401D57-600A-4C91-AC9A-14CA1ED6F7D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88825" cy="742950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xmlns="" id="{412BDC66-00FA-4A3F-9BC7-BE05FF7705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88825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33590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1"/>
          <p:cNvSpPr>
            <a:spLocks noGrp="1"/>
          </p:cNvSpPr>
          <p:nvPr>
            <p:ph type="title"/>
          </p:nvPr>
        </p:nvSpPr>
        <p:spPr>
          <a:xfrm>
            <a:off x="1269876" y="980728"/>
            <a:ext cx="82296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實作注意事項與技巧</a:t>
            </a:r>
          </a:p>
        </p:txBody>
      </p:sp>
      <p:sp>
        <p:nvSpPr>
          <p:cNvPr id="15363" name="內容版面配置區 2"/>
          <p:cNvSpPr>
            <a:spLocks noGrp="1"/>
          </p:cNvSpPr>
          <p:nvPr>
            <p:ph idx="1"/>
          </p:nvPr>
        </p:nvSpPr>
        <p:spPr>
          <a:xfrm>
            <a:off x="1413893" y="1844824"/>
            <a:ext cx="9361040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zh-TW" altLang="en-US" sz="3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面試前準備工作</a:t>
            </a:r>
            <a:endParaRPr lang="en-US" altLang="zh-TW" sz="3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17200" indent="-457200">
              <a:defRPr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上網蒐集資料</a:t>
            </a:r>
          </a:p>
          <a:p>
            <a:pPr marL="817200" indent="-457200">
              <a:defRPr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系所概況、發展現況、未來發展</a:t>
            </a:r>
          </a:p>
          <a:p>
            <a:pPr marL="817200" indent="-457200">
              <a:defRPr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師資結構、教師專長及研究成果</a:t>
            </a:r>
          </a:p>
          <a:p>
            <a:pPr marL="0" indent="0">
              <a:buNone/>
              <a:defRPr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備審資料多準備幾份</a:t>
            </a:r>
          </a:p>
          <a:p>
            <a:pPr marL="0" indent="0">
              <a:buNone/>
              <a:defRPr/>
            </a:pPr>
            <a:r>
              <a:rPr lang="zh-TW" altLang="en-US" sz="3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充足睡眠</a:t>
            </a:r>
          </a:p>
          <a:p>
            <a:pPr marL="0" indent="0">
              <a:buNone/>
              <a:defRPr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正常的飲食</a:t>
            </a:r>
          </a:p>
          <a:p>
            <a:pPr>
              <a:defRPr/>
            </a:pPr>
            <a:endParaRPr lang="zh-TW" altLang="en-US" dirty="0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0288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標題 1"/>
          <p:cNvSpPr>
            <a:spLocks noGrp="1"/>
          </p:cNvSpPr>
          <p:nvPr>
            <p:ph type="title"/>
          </p:nvPr>
        </p:nvSpPr>
        <p:spPr>
          <a:xfrm>
            <a:off x="1416758" y="905233"/>
            <a:ext cx="8229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實作注意事項與技巧</a:t>
            </a:r>
            <a:endParaRPr lang="zh-TW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新細明體" charset="-120"/>
            </a:endParaRPr>
          </a:p>
        </p:txBody>
      </p:sp>
      <p:sp>
        <p:nvSpPr>
          <p:cNvPr id="16387" name="內容版面配置區 2"/>
          <p:cNvSpPr>
            <a:spLocks noGrp="1"/>
          </p:cNvSpPr>
          <p:nvPr>
            <p:ph idx="1"/>
          </p:nvPr>
        </p:nvSpPr>
        <p:spPr>
          <a:xfrm>
            <a:off x="1849740" y="2039066"/>
            <a:ext cx="8229600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學校離家遙遠怎麼辦</a:t>
            </a:r>
            <a:endParaRPr lang="en-US" altLang="zh-TW" sz="30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17200" indent="-457200">
              <a:defRPr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前一天到學校參觀</a:t>
            </a:r>
          </a:p>
          <a:p>
            <a:pPr marL="817200" indent="-457200">
              <a:defRPr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選擇學校附近住宿</a:t>
            </a:r>
          </a:p>
          <a:p>
            <a:pPr marL="817200" indent="-457200">
              <a:defRPr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提前到校</a:t>
            </a:r>
          </a:p>
          <a:p>
            <a:pPr marL="0" indent="0">
              <a:buNone/>
              <a:defRPr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怎麼穿比較恰當</a:t>
            </a:r>
          </a:p>
          <a:p>
            <a:pPr marL="0" indent="0">
              <a:buNone/>
              <a:defRPr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等待前該如何應對</a:t>
            </a:r>
          </a:p>
          <a:p>
            <a:pPr>
              <a:defRPr/>
            </a:pPr>
            <a:endParaRPr lang="zh-TW" altLang="en-US" dirty="0">
              <a:ea typeface="新細明體" charset="-120"/>
            </a:endParaRPr>
          </a:p>
        </p:txBody>
      </p:sp>
      <p:pic>
        <p:nvPicPr>
          <p:cNvPr id="3" name="圖形 2" descr="褲子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1562585">
            <a:off x="6608193" y="3101016"/>
            <a:ext cx="914400" cy="914400"/>
          </a:xfrm>
          <a:prstGeom prst="rect">
            <a:avLst/>
          </a:prstGeom>
        </p:spPr>
      </p:pic>
      <p:pic>
        <p:nvPicPr>
          <p:cNvPr id="4" name="圖形 3" descr="洋裝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602488" y="2342627"/>
            <a:ext cx="1197325" cy="1197325"/>
          </a:xfrm>
          <a:prstGeom prst="rect">
            <a:avLst/>
          </a:prstGeom>
        </p:spPr>
      </p:pic>
      <p:pic>
        <p:nvPicPr>
          <p:cNvPr id="5" name="圖形 4" descr="西裝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20787179">
            <a:off x="7407268" y="2029131"/>
            <a:ext cx="914400" cy="914400"/>
          </a:xfrm>
          <a:prstGeom prst="rect">
            <a:avLst/>
          </a:prstGeom>
        </p:spPr>
      </p:pic>
      <p:pic>
        <p:nvPicPr>
          <p:cNvPr id="6" name="圖形 5" descr="鞋子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9164940" y="5038367"/>
            <a:ext cx="914400" cy="914400"/>
          </a:xfrm>
          <a:prstGeom prst="rect">
            <a:avLst/>
          </a:prstGeom>
        </p:spPr>
      </p:pic>
      <p:pic>
        <p:nvPicPr>
          <p:cNvPr id="7" name="圖形 6" descr="高跟鞋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7013819" y="4889560"/>
            <a:ext cx="914400" cy="639222"/>
          </a:xfrm>
          <a:prstGeom prst="rect">
            <a:avLst/>
          </a:prstGeom>
        </p:spPr>
      </p:pic>
      <p:pic>
        <p:nvPicPr>
          <p:cNvPr id="8" name="圖形 7" descr="手提箱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7742161" y="3721153"/>
            <a:ext cx="784378" cy="784378"/>
          </a:xfrm>
          <a:prstGeom prst="rect">
            <a:avLst/>
          </a:prstGeom>
        </p:spPr>
      </p:pic>
      <p:pic>
        <p:nvPicPr>
          <p:cNvPr id="9" name="圖形 8" descr="手錶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 rot="849458">
            <a:off x="8816813" y="4121194"/>
            <a:ext cx="768672" cy="76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70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xmlns="" id="{08E7A6F0-5CD3-481E-B0F2-E7F99FE675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8852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xmlns="" id="{511290DF-4975-4FCD-8B8D-BBC86B8366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88825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837828" y="1138228"/>
            <a:ext cx="3792697" cy="3858767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zh-TW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實作注意事項與技巧</a:t>
            </a:r>
            <a:endParaRPr lang="zh-TW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新細明體" charset="-120"/>
            </a:endParaRP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xmlns="" id="{357CA18A-A333-4DCB-842B-76827D2ECB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5098692" y="638300"/>
            <a:ext cx="6407936" cy="4858625"/>
            <a:chOff x="7807230" y="2012810"/>
            <a:chExt cx="3251252" cy="3459865"/>
          </a:xfrm>
        </p:grpSpPr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xmlns="" id="{6E785FC3-CE7B-46F8-8C7A-EBBF001EDB1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xmlns="" id="{75069D9A-30C7-4159-880C-DD2BDC5100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0" name="Rectangle 79">
            <a:extLst>
              <a:ext uri="{FF2B5EF4-FFF2-40B4-BE49-F238E27FC236}">
                <a16:creationId xmlns:a16="http://schemas.microsoft.com/office/drawing/2014/main" xmlns="" id="{D9FE1511-6E1B-4F0E-8FF0-958527181C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418479" y="973636"/>
            <a:ext cx="5768362" cy="4187952"/>
          </a:xfrm>
          <a:prstGeom prst="rect">
            <a:avLst/>
          </a:prstGeom>
          <a:solidFill>
            <a:srgbClr val="FFFFFF"/>
          </a:solidFill>
          <a:ln w="6350">
            <a:solidFill>
              <a:srgbClr val="DFDB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1" name="內容版面配置區 2"/>
          <p:cNvSpPr>
            <a:spLocks noGrp="1"/>
          </p:cNvSpPr>
          <p:nvPr>
            <p:ph idx="1"/>
          </p:nvPr>
        </p:nvSpPr>
        <p:spPr>
          <a:xfrm>
            <a:off x="5583028" y="1138228"/>
            <a:ext cx="5439263" cy="3858768"/>
          </a:xfrm>
        </p:spPr>
        <p:txBody>
          <a:bodyPr anchor="ctr">
            <a:normAutofit lnSpcReduction="10000"/>
          </a:bodyPr>
          <a:lstStyle/>
          <a:p>
            <a:pPr marL="0" indent="0">
              <a:buNone/>
              <a:defRPr/>
            </a:pPr>
            <a:r>
              <a:rPr lang="zh-TW" altLang="en-US" sz="28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怎麼進面試場地</a:t>
            </a:r>
            <a:endParaRPr lang="en-US" altLang="zh-TW" sz="28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17200" indent="-457200">
              <a:defRPr/>
            </a:pPr>
            <a:r>
              <a:rPr lang="zh-TW" altLang="en-US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關門技巧</a:t>
            </a:r>
          </a:p>
          <a:p>
            <a:pPr marL="817200" indent="-457200">
              <a:defRPr/>
            </a:pPr>
            <a:r>
              <a:rPr lang="zh-TW" altLang="en-US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可能有陷阱</a:t>
            </a:r>
            <a:r>
              <a:rPr lang="en-US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不正常的垃圾出現在眼前</a:t>
            </a:r>
          </a:p>
          <a:p>
            <a:pPr marL="817200" indent="-457200">
              <a:defRPr/>
            </a:pPr>
            <a:r>
              <a:rPr lang="zh-TW" altLang="en-US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到達定位</a:t>
            </a:r>
            <a:r>
              <a:rPr lang="zh-TW" altLang="en-US" sz="24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注意禮節</a:t>
            </a:r>
          </a:p>
          <a:p>
            <a:pPr marL="817200" indent="-457200">
              <a:defRPr/>
            </a:pPr>
            <a:r>
              <a:rPr lang="zh-TW" altLang="en-US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注意坐姿</a:t>
            </a:r>
          </a:p>
          <a:p>
            <a:pPr marL="0" indent="0">
              <a:buNone/>
              <a:defRPr/>
            </a:pPr>
            <a:r>
              <a:rPr lang="zh-TW" altLang="en-US" sz="28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緊張怎麼辦</a:t>
            </a:r>
          </a:p>
          <a:p>
            <a:pPr>
              <a:defRPr/>
            </a:pPr>
            <a:endParaRPr lang="zh-TW" altLang="en-US" dirty="0">
              <a:solidFill>
                <a:srgbClr val="000000"/>
              </a:solidFill>
              <a:ea typeface="新細明體" charset="-120"/>
            </a:endParaRPr>
          </a:p>
        </p:txBody>
      </p:sp>
      <p:pic>
        <p:nvPicPr>
          <p:cNvPr id="82" name="Picture 81">
            <a:extLst>
              <a:ext uri="{FF2B5EF4-FFF2-40B4-BE49-F238E27FC236}">
                <a16:creationId xmlns:a16="http://schemas.microsoft.com/office/drawing/2014/main" xmlns="" id="{025CEF6D-5E98-4B5C-A10F-7459C1EEF10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88825" cy="742950"/>
          </a:xfrm>
          <a:prstGeom prst="rect">
            <a:avLst/>
          </a:prstGeom>
        </p:spPr>
      </p:pic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xmlns="" id="{05C73161-1E4E-4E6A-91B2-E885CF8FFBA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88825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302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1451200" y="1052736"/>
            <a:ext cx="9600775" cy="104923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實作注意事項與技巧</a:t>
            </a:r>
            <a:endParaRPr lang="zh-TW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新細明體" charset="-120"/>
            </a:endParaRPr>
          </a:p>
        </p:txBody>
      </p:sp>
      <p:pic>
        <p:nvPicPr>
          <p:cNvPr id="2" name="圖形 1" descr="使用者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478225" y="2015734"/>
            <a:ext cx="3450613" cy="3450613"/>
          </a:xfrm>
          <a:prstGeom prst="rect">
            <a:avLst/>
          </a:prstGeom>
        </p:spPr>
      </p:pic>
      <p:sp>
        <p:nvSpPr>
          <p:cNvPr id="26626" name="內容版面配置區 2"/>
          <p:cNvSpPr>
            <a:spLocks noGrp="1"/>
          </p:cNvSpPr>
          <p:nvPr>
            <p:ph idx="1"/>
          </p:nvPr>
        </p:nvSpPr>
        <p:spPr>
          <a:xfrm>
            <a:off x="5438368" y="2060834"/>
            <a:ext cx="5620820" cy="396045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面試方式</a:t>
            </a: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多位老師對一位學生</a:t>
            </a: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多位老師對多位學生</a:t>
            </a: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一位老師對一位學生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回答方式</a:t>
            </a: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逐一回答</a:t>
            </a: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搶答</a:t>
            </a:r>
          </a:p>
          <a:p>
            <a:endParaRPr lang="zh-TW" altLang="en-US" dirty="0">
              <a:ea typeface="新細明體" panose="02020500000000000000" pitchFamily="18" charset="-120"/>
            </a:endParaRPr>
          </a:p>
          <a:p>
            <a:endParaRPr lang="zh-TW" altLang="en-US" dirty="0"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6670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9" name="Rectangle 138">
            <a:extLst>
              <a:ext uri="{FF2B5EF4-FFF2-40B4-BE49-F238E27FC236}">
                <a16:creationId xmlns:a16="http://schemas.microsoft.com/office/drawing/2014/main" xmlns="" id="{482E7304-2AC2-4A5C-924D-A6AC3FFC5E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8852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1451200" y="804519"/>
            <a:ext cx="9600775" cy="104923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實作注意事項與技</a:t>
            </a:r>
            <a:r>
              <a:rPr lang="zh-TW" altLang="en-US" b="1">
                <a:latin typeface="標楷體" panose="03000509000000000000" pitchFamily="65" charset="-120"/>
                <a:ea typeface="標楷體" panose="03000509000000000000" pitchFamily="65" charset="-120"/>
              </a:rPr>
              <a:t>巧</a:t>
            </a:r>
            <a:endParaRPr lang="zh-TW" altLang="en-US">
              <a:ea typeface="新細明體" charset="-120"/>
            </a:endParaRPr>
          </a:p>
        </p:txBody>
      </p: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xmlns="" id="{D259FEF2-F6A5-442F-BA10-4E39EECD0AB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451200" y="1853754"/>
            <a:ext cx="960077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3" name="Rectangle 142">
            <a:extLst>
              <a:ext uri="{FF2B5EF4-FFF2-40B4-BE49-F238E27FC236}">
                <a16:creationId xmlns:a16="http://schemas.microsoft.com/office/drawing/2014/main" xmlns="" id="{A3C183B1-1D4B-4E3D-A02E-A426E3BFA0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88825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aphicFrame>
        <p:nvGraphicFramePr>
          <p:cNvPr id="27654" name="內容版面配置區 2">
            <a:extLst>
              <a:ext uri="{FF2B5EF4-FFF2-40B4-BE49-F238E27FC236}">
                <a16:creationId xmlns:a16="http://schemas.microsoft.com/office/drawing/2014/main" xmlns="" id="{BBCA8CFE-0F32-4F95-BBAD-5CD188FA3C2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6182461"/>
              </p:ext>
            </p:extLst>
          </p:nvPr>
        </p:nvGraphicFramePr>
        <p:xfrm>
          <a:off x="1450597" y="2331497"/>
          <a:ext cx="9601874" cy="3723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516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678" name="Rectangle 81">
            <a:extLst>
              <a:ext uri="{FF2B5EF4-FFF2-40B4-BE49-F238E27FC236}">
                <a16:creationId xmlns:a16="http://schemas.microsoft.com/office/drawing/2014/main" xmlns="" id="{32D32A60-013B-47A8-8833-D2424080917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8852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679" name="Rectangle 83">
            <a:extLst>
              <a:ext uri="{FF2B5EF4-FFF2-40B4-BE49-F238E27FC236}">
                <a16:creationId xmlns:a16="http://schemas.microsoft.com/office/drawing/2014/main" xmlns="" id="{AE27932B-B694-4C4C-90D7-A0333A7C587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88825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1422776" y="809443"/>
            <a:ext cx="3586087" cy="2674198"/>
          </a:xfrm>
        </p:spPr>
        <p:txBody>
          <a:bodyPr anchor="t">
            <a:normAutofit/>
          </a:bodyPr>
          <a:lstStyle/>
          <a:p>
            <a:pPr>
              <a:defRPr/>
            </a:pPr>
            <a:r>
              <a:rPr lang="zh-TW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實作注意事項與技巧</a:t>
            </a:r>
            <a:endParaRPr lang="zh-TW" alt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新細明體" charset="-120"/>
            </a:endParaRPr>
          </a:p>
        </p:txBody>
      </p:sp>
      <p:cxnSp>
        <p:nvCxnSpPr>
          <p:cNvPr id="28680" name="Straight Connector 84">
            <a:extLst>
              <a:ext uri="{FF2B5EF4-FFF2-40B4-BE49-F238E27FC236}">
                <a16:creationId xmlns:a16="http://schemas.microsoft.com/office/drawing/2014/main" xmlns="" id="{9EBB0476-5CF0-4F44-8D68-5D42D7AEE43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451200" y="2146542"/>
            <a:ext cx="32712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8681" name="Title 1">
            <a:extLst>
              <a:ext uri="{FF2B5EF4-FFF2-40B4-BE49-F238E27FC236}">
                <a16:creationId xmlns:a16="http://schemas.microsoft.com/office/drawing/2014/main" xmlns="" id="{A9DA474E-6B91-4200-840F-0257B2358A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451201" y="3122496"/>
            <a:ext cx="3529238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pic>
        <p:nvPicPr>
          <p:cNvPr id="28682" name="Picture 88">
            <a:extLst>
              <a:ext uri="{FF2B5EF4-FFF2-40B4-BE49-F238E27FC236}">
                <a16:creationId xmlns:a16="http://schemas.microsoft.com/office/drawing/2014/main" xmlns="" id="{DF63C9AD-AE6E-4512-8171-91612E84CC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88825" cy="742950"/>
          </a:xfrm>
          <a:prstGeom prst="rect">
            <a:avLst/>
          </a:prstGeom>
        </p:spPr>
      </p:pic>
      <p:cxnSp>
        <p:nvCxnSpPr>
          <p:cNvPr id="28683" name="Straight Connector 90">
            <a:extLst>
              <a:ext uri="{FF2B5EF4-FFF2-40B4-BE49-F238E27FC236}">
                <a16:creationId xmlns:a16="http://schemas.microsoft.com/office/drawing/2014/main" xmlns="" id="{FE1A49CE-B63D-457A-A180-1C883E1A63D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88825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8684" name="內容版面配置區 2">
            <a:extLst>
              <a:ext uri="{FF2B5EF4-FFF2-40B4-BE49-F238E27FC236}">
                <a16:creationId xmlns:a16="http://schemas.microsoft.com/office/drawing/2014/main" xmlns="" id="{F4327AB9-D503-43AC-A514-464981F167F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5760628"/>
              </p:ext>
            </p:extLst>
          </p:nvPr>
        </p:nvGraphicFramePr>
        <p:xfrm>
          <a:off x="5230316" y="473742"/>
          <a:ext cx="6015184" cy="52975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9916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xmlns="" id="{35C3D674-3D59-4E93-80CA-0C0A9095E8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8852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xmlns="" id="{C884B8F8-FDC9-498B-9960-5D7260AFCB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453517" y="1847088"/>
            <a:ext cx="41762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1053852" y="941237"/>
            <a:ext cx="5744470" cy="104923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面試時的一些基本題型</a:t>
            </a:r>
            <a:r>
              <a:rPr lang="en-US" altLang="zh-TW" sz="3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000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新細明體" charset="-120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xmlns="" id="{EF2A81E1-BCBE-426B-8C09-33274E6940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88825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9698" name="內容版面配置區 2"/>
          <p:cNvSpPr>
            <a:spLocks noGrp="1"/>
          </p:cNvSpPr>
          <p:nvPr>
            <p:ph idx="1"/>
          </p:nvPr>
        </p:nvSpPr>
        <p:spPr>
          <a:xfrm>
            <a:off x="1082612" y="2058304"/>
            <a:ext cx="5371839" cy="3450613"/>
          </a:xfrm>
        </p:spPr>
        <p:txBody>
          <a:bodyPr>
            <a:normAutofit fontScale="92500"/>
          </a:bodyPr>
          <a:lstStyle/>
          <a:p>
            <a:pPr>
              <a:buFontTx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請你一分鐘做個簡單自我介紹。</a:t>
            </a:r>
          </a:p>
          <a:p>
            <a:pPr>
              <a:buFontTx/>
              <a:buNone/>
            </a:pP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問你本科相關專業問題。</a:t>
            </a:r>
          </a:p>
          <a:p>
            <a:pPr>
              <a:buFontTx/>
              <a:buNone/>
            </a:pP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你為什麼會選擇本校系？</a:t>
            </a:r>
          </a:p>
          <a:p>
            <a:pPr>
              <a:buFontTx/>
              <a:buNone/>
            </a:pP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大學四年有何規劃？</a:t>
            </a:r>
          </a:p>
          <a:p>
            <a:pPr>
              <a:buFontTx/>
              <a:buChar char="-"/>
            </a:pP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請在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30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秒內說服老師幫你加分？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Tx/>
              <a:buChar char="-"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ea typeface="新細明體" panose="02020500000000000000" pitchFamily="18" charset="-120"/>
            </a:endParaRPr>
          </a:p>
          <a:p>
            <a:endParaRPr lang="zh-TW" altLang="en-US" dirty="0">
              <a:ea typeface="新細明體" panose="02020500000000000000" pitchFamily="18" charset="-120"/>
            </a:endParaRPr>
          </a:p>
        </p:txBody>
      </p:sp>
      <p:pic>
        <p:nvPicPr>
          <p:cNvPr id="70" name="Graphic 69">
            <a:extLst>
              <a:ext uri="{FF2B5EF4-FFF2-40B4-BE49-F238E27FC236}">
                <a16:creationId xmlns:a16="http://schemas.microsoft.com/office/drawing/2014/main" xmlns="" id="{5F35399A-3CC9-404F-B191-D0818A1319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534572" y="1395226"/>
            <a:ext cx="3368206" cy="3919558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xmlns="" id="{39D1DDD4-5BB3-45BA-B9B3-06B62299AD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88825" cy="742950"/>
          </a:xfrm>
          <a:prstGeom prst="rect">
            <a:avLst/>
          </a:prstGeom>
        </p:spPr>
      </p:pic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xmlns="" id="{A24DAE64-2302-42EA-8239-F2F0775CA5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88825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482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xmlns="" id="{35C3D674-3D59-4E93-80CA-0C0A9095E8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8852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xmlns="" id="{C884B8F8-FDC9-498B-9960-5D7260AFCB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453517" y="1847088"/>
            <a:ext cx="41762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1053852" y="941237"/>
            <a:ext cx="5744470" cy="104923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面試時的一些基本題型</a:t>
            </a:r>
            <a:r>
              <a:rPr lang="en-US" altLang="zh-TW" sz="3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000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3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新細明體" charset="-120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xmlns="" id="{EF2A81E1-BCBE-426B-8C09-33274E6940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88825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9698" name="內容版面配置區 2"/>
          <p:cNvSpPr>
            <a:spLocks noGrp="1"/>
          </p:cNvSpPr>
          <p:nvPr>
            <p:ph idx="1"/>
          </p:nvPr>
        </p:nvSpPr>
        <p:spPr>
          <a:xfrm>
            <a:off x="1082612" y="2058304"/>
            <a:ext cx="5371839" cy="3450613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你覺得自己最大的優缺點是什麼？</a:t>
            </a:r>
          </a:p>
          <a:p>
            <a:pPr>
              <a:buFontTx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如果你在本系就讀，你希望讀些什麼？</a:t>
            </a:r>
          </a:p>
          <a:p>
            <a:pPr>
              <a:buFontTx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你認為大學生應該如何學習？</a:t>
            </a:r>
          </a:p>
          <a:p>
            <a:pPr>
              <a:buFontTx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你擔任幹部中學到些什麼？</a:t>
            </a:r>
          </a:p>
          <a:p>
            <a:pPr>
              <a:buFontTx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你認為自己具備什麼樣的條件，使本系要錄取你？</a:t>
            </a:r>
          </a:p>
          <a:p>
            <a:pPr>
              <a:buFontTx/>
              <a:buChar char="-"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ea typeface="新細明體" panose="02020500000000000000" pitchFamily="18" charset="-120"/>
            </a:endParaRPr>
          </a:p>
          <a:p>
            <a:endParaRPr lang="zh-TW" altLang="en-US" dirty="0">
              <a:ea typeface="新細明體" panose="02020500000000000000" pitchFamily="18" charset="-120"/>
            </a:endParaRPr>
          </a:p>
        </p:txBody>
      </p:sp>
      <p:pic>
        <p:nvPicPr>
          <p:cNvPr id="70" name="Graphic 69">
            <a:extLst>
              <a:ext uri="{FF2B5EF4-FFF2-40B4-BE49-F238E27FC236}">
                <a16:creationId xmlns:a16="http://schemas.microsoft.com/office/drawing/2014/main" xmlns="" id="{5F35399A-3CC9-404F-B191-D0818A1319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534572" y="1395226"/>
            <a:ext cx="3368206" cy="3919558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xmlns="" id="{39D1DDD4-5BB3-45BA-B9B3-06B62299AD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88825" cy="742950"/>
          </a:xfrm>
          <a:prstGeom prst="rect">
            <a:avLst/>
          </a:prstGeom>
        </p:spPr>
      </p:pic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xmlns="" id="{A24DAE64-2302-42EA-8239-F2F0775CA5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88825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44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23522FE7-5A29-4EF6-B1EF-2CA55748A7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88825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2192E09-EBC7-416C-B887-DFF915D7F4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88825" cy="74295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2924498D-E084-44BE-A196-CFCE3556435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88825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3BBC7667-C352-4842-9AFD-E5C16AD002F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2417150" y="3528542"/>
            <a:ext cx="863482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xmlns="" id="{1C69834E-5EEE-4D61-833E-04928896454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8852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58E5D9BA-46E7-4BFA-9C74-75495BF6F5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019476"/>
            <a:ext cx="12188825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B033D76-5800-44B6-AFE9-EE21069351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3163" y="638508"/>
            <a:ext cx="10902499" cy="4843439"/>
          </a:xfrm>
          <a:prstGeom prst="rect">
            <a:avLst/>
          </a:prstGeom>
          <a:gradFill>
            <a:gsLst>
              <a:gs pos="0">
                <a:srgbClr val="000001"/>
              </a:gs>
              <a:gs pos="100000">
                <a:srgbClr val="191919"/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522D6F85-FFBA-4F81-AEE5-AAA17CB7AA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9977" y="865667"/>
            <a:ext cx="10448870" cy="4389120"/>
          </a:xfrm>
          <a:prstGeom prst="rect">
            <a:avLst/>
          </a:prstGeom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1003">
            <a:schemeClr val="lt2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13B31514-E6DF-4357-9EEA-EFB7983080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34526" y="1030259"/>
            <a:ext cx="10119772" cy="4059936"/>
          </a:xfrm>
          <a:prstGeom prst="rect">
            <a:avLst/>
          </a:prstGeom>
          <a:ln>
            <a:solidFill>
              <a:srgbClr val="949494"/>
            </a:solidFill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E9515B89-83FE-4CB0-A867-489DA9E81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6665" y="1584552"/>
            <a:ext cx="9096885" cy="2537251"/>
          </a:xfrm>
        </p:spPr>
        <p:txBody>
          <a:bodyPr vert="horz" lIns="91440" tIns="45720" rIns="91440" bIns="0" rtlCol="0" anchor="ctr">
            <a:normAutofit/>
          </a:bodyPr>
          <a:lstStyle/>
          <a:p>
            <a:pPr algn="ctr" defTabSz="914400"/>
            <a:r>
              <a:rPr lang="zh-TW" altLang="en-US" sz="5400" dirty="0">
                <a:solidFill>
                  <a:srgbClr val="454545"/>
                </a:solidFill>
              </a:rPr>
              <a:t>書審番外篇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4C401D57-600A-4C91-AC9A-14CA1ED6F7D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88825" cy="742950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xmlns="" id="{412BDC66-00FA-4A3F-9BC7-BE05FF7705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0" y="6128413"/>
            <a:ext cx="12188825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25069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09836" y="404664"/>
            <a:ext cx="3779114" cy="680264"/>
          </a:xfrm>
        </p:spPr>
        <p:txBody>
          <a:bodyPr>
            <a:noAutofit/>
          </a:bodyPr>
          <a:lstStyle/>
          <a:p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書審</a:t>
            </a:r>
            <a: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迷思一</a:t>
            </a:r>
            <a:endParaRPr lang="zh-TW" altLang="en-US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13892" y="2218022"/>
            <a:ext cx="9505056" cy="316258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參加甄選是給自己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多一次機會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通常甄選會比考試錄取還來得容易。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聯合登記分發的話，是學校選你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  甄選的話，是你選學校，可以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讓學校更直接地看到你</a:t>
            </a:r>
            <a:endParaRPr lang="en-US" altLang="zh-TW" sz="2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沒有為自己的人生爭取過，就沒資格抱怨人生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50000"/>
              </a:lnSpc>
              <a:buNone/>
            </a:pPr>
            <a:endParaRPr lang="zh-TW" altLang="en-US" sz="28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1413892" y="1138259"/>
            <a:ext cx="100091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準備書審好麻煩，面試還要花錢，所以我不參加甄選。</a:t>
            </a:r>
            <a:endParaRPr lang="en-US" altLang="zh-TW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2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0145" y1="70492" x2="13043" y2="86885"/>
                        <a14:foregroundMark x1="25000" y1="62295" x2="27899" y2="77049"/>
                        <a14:foregroundMark x1="21377" y1="54098" x2="22464" y2="53552"/>
                        <a14:foregroundMark x1="8696" y1="64481" x2="9783" y2="64481"/>
                        <a14:foregroundMark x1="74638" y1="26776" x2="79710" y2="39344"/>
                        <a14:foregroundMark x1="85145" y1="27869" x2="83696" y2="306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42684" y="2023820"/>
            <a:ext cx="3646141" cy="224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93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81844" y="476672"/>
            <a:ext cx="3851122" cy="82428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書審</a:t>
            </a:r>
            <a: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迷思二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12686" y="2276872"/>
            <a:ext cx="7678070" cy="345061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寫得冗長反而混淆老師的重點，抓不到你的特色。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特殊光榮跟優異事蹟可以另外下標題，一定要讓老師一眼看到，除了讓老師讀起來輕鬆外，也能留下深刻的印象。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485900" y="1196751"/>
            <a:ext cx="5314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/>
              <a:t>書審資料是不是越厚越好呢</a:t>
            </a:r>
            <a:r>
              <a:rPr lang="en-US" altLang="zh-TW" dirty="0"/>
              <a:t>?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798" r="89625">
                        <a14:foregroundMark x1="33429" y1="4153" x2="44669" y2="2236"/>
                        <a14:foregroundMark x1="30259" y1="7668" x2="30259" y2="319"/>
                        <a14:foregroundMark x1="27378" y1="8307" x2="32853" y2="319"/>
                        <a14:foregroundMark x1="43516" y1="18850" x2="51585" y2="907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756" y="4298812"/>
            <a:ext cx="2873878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62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8805" y="368647"/>
            <a:ext cx="5256584" cy="79208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書面資料</a:t>
            </a:r>
            <a: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重點提醒</a:t>
            </a:r>
            <a: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956" y="1988838"/>
            <a:ext cx="8424936" cy="4631487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1845940" y="1052735"/>
            <a:ext cx="9443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有創意的標題為書面資料加分許多</a:t>
            </a:r>
            <a:endParaRPr lang="zh-TW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24913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13892" y="692696"/>
            <a:ext cx="9611762" cy="1040304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zh-TW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書面資料</a:t>
            </a:r>
            <a:r>
              <a:rPr lang="en-US" altLang="zh-TW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重點提醒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49778" y1="31111" x2="47111" y2="53333"/>
                        <a14:foregroundMark x1="46667" y1="31111" x2="40000" y2="4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3317">
            <a:off x="9492034" y="3789378"/>
            <a:ext cx="2520425" cy="2520425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57908" y="2204864"/>
            <a:ext cx="8064896" cy="3450613"/>
          </a:xfrm>
        </p:spPr>
        <p:txBody>
          <a:bodyPr>
            <a:normAutofit/>
          </a:bodyPr>
          <a:lstStyle/>
          <a:p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長話短說，挑重點說</a:t>
            </a:r>
            <a:endParaRPr lang="en-US" altLang="zh-TW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一頁（</a:t>
            </a:r>
            <a:r>
              <a:rPr lang="en-US" altLang="zh-TW" sz="2800" b="1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ppt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的文字不超過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100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字，說重點就好</a:t>
            </a: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 盡量減少  一行的字數，讓老師方便閱讀。</a:t>
            </a: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例如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50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字，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字*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行會比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字*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行來的方便閱讀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267779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圖庫">
  <a:themeElements>
    <a:clrScheme name="圖庫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圖庫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圖庫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佈景主題">
  <a:themeElements>
    <a:clrScheme name="Cooking_16x9">
      <a:dk1>
        <a:srgbClr val="000000"/>
      </a:dk1>
      <a:lt1>
        <a:sysClr val="window" lastClr="FFFFFF"/>
      </a:lt1>
      <a:dk2>
        <a:srgbClr val="7F7F7F"/>
      </a:dk2>
      <a:lt2>
        <a:srgbClr val="E6E6E6"/>
      </a:lt2>
      <a:accent1>
        <a:srgbClr val="89C01C"/>
      </a:accent1>
      <a:accent2>
        <a:srgbClr val="FCB22C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Cooking_16x9">
      <a:dk1>
        <a:srgbClr val="000000"/>
      </a:dk1>
      <a:lt1>
        <a:sysClr val="window" lastClr="FFFFFF"/>
      </a:lt1>
      <a:dk2>
        <a:srgbClr val="7F7F7F"/>
      </a:dk2>
      <a:lt2>
        <a:srgbClr val="E6E6E6"/>
      </a:lt2>
      <a:accent1>
        <a:srgbClr val="89C01C"/>
      </a:accent1>
      <a:accent2>
        <a:srgbClr val="FCB22C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E700CCB-20BA-4760-AB9F-AC3B63ED32E0}">
  <ds:schemaRefs>
    <ds:schemaRef ds:uri="http://www.w3.org/XML/1998/namespace"/>
    <ds:schemaRef ds:uri="http://purl.org/dc/elements/1.1/"/>
    <ds:schemaRef ds:uri="http://schemas.microsoft.com/office/2006/documentManagement/types"/>
    <ds:schemaRef ds:uri="http://purl.org/dc/terms/"/>
    <ds:schemaRef ds:uri="http://purl.org/dc/dcmitype/"/>
    <ds:schemaRef ds:uri="a4f35948-e619-41b3-aa29-22878b09cfd2"/>
    <ds:schemaRef ds:uri="http://schemas.microsoft.com/office/infopath/2007/PartnerControls"/>
    <ds:schemaRef ds:uri="http://schemas.openxmlformats.org/package/2006/metadata/core-properties"/>
    <ds:schemaRef ds:uri="40262f94-9f35-4ac3-9a90-690165a166b7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FB14945D-DABB-422F-9B28-D299995C92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08942AA-0721-4324-BC2C-A3CB43F24E7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651</TotalTime>
  <Words>553</Words>
  <Application>Microsoft Office PowerPoint</Application>
  <PresentationFormat>自訂</PresentationFormat>
  <Paragraphs>80</Paragraphs>
  <Slides>14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5" baseType="lpstr">
      <vt:lpstr>圖庫</vt:lpstr>
      <vt:lpstr>面試/實作技巧與注意事項  嶺東科技大學應用外語系日語組</vt:lpstr>
      <vt:lpstr>面試/實作注意事項與技巧</vt:lpstr>
      <vt:lpstr>面試/實作注意事項與技巧</vt:lpstr>
      <vt:lpstr>面試/實作注意事項與技巧</vt:lpstr>
      <vt:lpstr>面試/實作注意事項與技巧</vt:lpstr>
      <vt:lpstr>面試/實作注意事項與技巧</vt:lpstr>
      <vt:lpstr>面試/實作注意事項與技巧</vt:lpstr>
      <vt:lpstr>面試時的一些基本題型 </vt:lpstr>
      <vt:lpstr>面試時的一些基本題型 </vt:lpstr>
      <vt:lpstr>書審番外篇</vt:lpstr>
      <vt:lpstr>書審-迷思一</vt:lpstr>
      <vt:lpstr>書審-迷思二</vt:lpstr>
      <vt:lpstr>書面資料-重點提醒 </vt:lpstr>
      <vt:lpstr>書面資料-重點提醒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推薦甄選全攻略</dc:title>
  <dc:creator>Kelly W</dc:creator>
  <cp:lastModifiedBy>user</cp:lastModifiedBy>
  <cp:revision>46</cp:revision>
  <dcterms:created xsi:type="dcterms:W3CDTF">2019-02-21T06:51:23Z</dcterms:created>
  <dcterms:modified xsi:type="dcterms:W3CDTF">2023-06-05T10:31:00Z</dcterms:modified>
</cp:coreProperties>
</file>