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306" r:id="rId2"/>
    <p:sldId id="307" r:id="rId3"/>
    <p:sldId id="308" r:id="rId4"/>
    <p:sldId id="309" r:id="rId5"/>
    <p:sldId id="310" r:id="rId6"/>
    <p:sldId id="311" r:id="rId7"/>
    <p:sldId id="321" r:id="rId8"/>
    <p:sldId id="322" r:id="rId9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33"/>
    <a:srgbClr val="FF33CC"/>
    <a:srgbClr val="FFCCCC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86" autoAdjust="0"/>
    <p:restoredTop sz="94660"/>
  </p:normalViewPr>
  <p:slideViewPr>
    <p:cSldViewPr snapToGrid="0" showGuides="1">
      <p:cViewPr>
        <p:scale>
          <a:sx n="96" d="100"/>
          <a:sy n="96" d="100"/>
        </p:scale>
        <p:origin x="-58" y="-48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317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3935EC17-DAF6-4C12-B67C-3298BA421580}" type="slidenum">
              <a:rPr lang="en-GB" altLang="zh-TW"/>
              <a:pPr/>
              <a:t>‹#›</a:t>
            </a:fld>
            <a:endParaRPr lang="en-GB" altLang="zh-TW"/>
          </a:p>
        </p:txBody>
      </p:sp>
    </p:spTree>
    <p:extLst>
      <p:ext uri="{BB962C8B-B14F-4D97-AF65-F5344CB8AC3E}">
        <p14:creationId xmlns:p14="http://schemas.microsoft.com/office/powerpoint/2010/main" val="13058389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DAC033F-F3D2-46D8-A091-AA9F6241A3B8}" type="slidenum">
              <a:rPr lang="en-GB" altLang="zh-TW"/>
              <a:pPr eaLnBrk="1" hangingPunct="1">
                <a:spcBef>
                  <a:spcPct val="0"/>
                </a:spcBef>
              </a:pPr>
              <a:t>1</a:t>
            </a:fld>
            <a:endParaRPr lang="en-GB" altLang="zh-TW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zh-TW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IMG_2115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09613"/>
            <a:ext cx="9144000" cy="7567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849313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449513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noProof="0"/>
              <a:t>Click to edit Master subtitle style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6646863" y="628332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2B61C434-29B5-43A3-8C93-8E6AD031382A}" type="slidenum">
              <a:rPr lang="en-GB" altLang="zh-TW"/>
              <a:pPr/>
              <a:t>‹#›</a:t>
            </a:fld>
            <a:endParaRPr lang="en-GB" altLang="zh-TW"/>
          </a:p>
        </p:txBody>
      </p:sp>
    </p:spTree>
    <p:extLst>
      <p:ext uri="{BB962C8B-B14F-4D97-AF65-F5344CB8AC3E}">
        <p14:creationId xmlns:p14="http://schemas.microsoft.com/office/powerpoint/2010/main" val="561648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D6A605-A566-483C-A09F-45D17250A9AF}" type="slidenum">
              <a:rPr lang="en-GB" altLang="zh-TW"/>
              <a:pPr/>
              <a:t>‹#›</a:t>
            </a:fld>
            <a:endParaRPr lang="en-GB" altLang="zh-TW"/>
          </a:p>
        </p:txBody>
      </p:sp>
    </p:spTree>
    <p:extLst>
      <p:ext uri="{BB962C8B-B14F-4D97-AF65-F5344CB8AC3E}">
        <p14:creationId xmlns:p14="http://schemas.microsoft.com/office/powerpoint/2010/main" val="7748169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97A96A-546A-4181-9CB2-23672F036B31}" type="slidenum">
              <a:rPr lang="en-GB" altLang="zh-TW"/>
              <a:pPr/>
              <a:t>‹#›</a:t>
            </a:fld>
            <a:endParaRPr lang="en-GB" altLang="zh-TW"/>
          </a:p>
        </p:txBody>
      </p:sp>
    </p:spTree>
    <p:extLst>
      <p:ext uri="{BB962C8B-B14F-4D97-AF65-F5344CB8AC3E}">
        <p14:creationId xmlns:p14="http://schemas.microsoft.com/office/powerpoint/2010/main" val="2244103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02B1FD-79FD-4DC5-A141-73F6524F539A}" type="slidenum">
              <a:rPr lang="en-GB" altLang="zh-TW"/>
              <a:pPr/>
              <a:t>‹#›</a:t>
            </a:fld>
            <a:endParaRPr lang="en-GB" altLang="zh-TW"/>
          </a:p>
        </p:txBody>
      </p:sp>
    </p:spTree>
    <p:extLst>
      <p:ext uri="{BB962C8B-B14F-4D97-AF65-F5344CB8AC3E}">
        <p14:creationId xmlns:p14="http://schemas.microsoft.com/office/powerpoint/2010/main" val="3978372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128D302-D1F8-43E0-B3A7-EBAB44367ADD}" type="slidenum">
              <a:rPr lang="en-GB" altLang="zh-TW"/>
              <a:pPr/>
              <a:t>‹#›</a:t>
            </a:fld>
            <a:endParaRPr lang="en-GB" altLang="zh-TW"/>
          </a:p>
        </p:txBody>
      </p:sp>
    </p:spTree>
    <p:extLst>
      <p:ext uri="{BB962C8B-B14F-4D97-AF65-F5344CB8AC3E}">
        <p14:creationId xmlns:p14="http://schemas.microsoft.com/office/powerpoint/2010/main" val="7713983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55CCD98-D53B-463D-A101-B0DC9C1CCFDB}" type="slidenum">
              <a:rPr lang="en-GB" altLang="zh-TW"/>
              <a:pPr/>
              <a:t>‹#›</a:t>
            </a:fld>
            <a:endParaRPr lang="en-GB" altLang="zh-TW"/>
          </a:p>
        </p:txBody>
      </p:sp>
    </p:spTree>
    <p:extLst>
      <p:ext uri="{BB962C8B-B14F-4D97-AF65-F5344CB8AC3E}">
        <p14:creationId xmlns:p14="http://schemas.microsoft.com/office/powerpoint/2010/main" val="2926352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635A585-AAC1-4899-BF37-59EB7DE5A60D}" type="slidenum">
              <a:rPr lang="en-GB" altLang="zh-TW"/>
              <a:pPr/>
              <a:t>‹#›</a:t>
            </a:fld>
            <a:endParaRPr lang="en-GB" altLang="zh-TW"/>
          </a:p>
        </p:txBody>
      </p:sp>
    </p:spTree>
    <p:extLst>
      <p:ext uri="{BB962C8B-B14F-4D97-AF65-F5344CB8AC3E}">
        <p14:creationId xmlns:p14="http://schemas.microsoft.com/office/powerpoint/2010/main" val="32036899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D2794EE-68AD-47C4-A06B-34911A6F05E1}" type="slidenum">
              <a:rPr lang="en-GB" altLang="zh-TW"/>
              <a:pPr/>
              <a:t>‹#›</a:t>
            </a:fld>
            <a:endParaRPr lang="en-GB" altLang="zh-TW"/>
          </a:p>
        </p:txBody>
      </p:sp>
    </p:spTree>
    <p:extLst>
      <p:ext uri="{BB962C8B-B14F-4D97-AF65-F5344CB8AC3E}">
        <p14:creationId xmlns:p14="http://schemas.microsoft.com/office/powerpoint/2010/main" val="32203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4C9905-64EF-4628-9AE3-91D96C37237D}" type="slidenum">
              <a:rPr lang="en-GB" altLang="zh-TW"/>
              <a:pPr/>
              <a:t>‹#›</a:t>
            </a:fld>
            <a:endParaRPr lang="en-GB" altLang="zh-TW"/>
          </a:p>
        </p:txBody>
      </p:sp>
    </p:spTree>
    <p:extLst>
      <p:ext uri="{BB962C8B-B14F-4D97-AF65-F5344CB8AC3E}">
        <p14:creationId xmlns:p14="http://schemas.microsoft.com/office/powerpoint/2010/main" val="1219091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C548625-7465-4EEA-8858-DED405A9744A}" type="slidenum">
              <a:rPr lang="en-GB" altLang="zh-TW"/>
              <a:pPr/>
              <a:t>‹#›</a:t>
            </a:fld>
            <a:endParaRPr lang="en-GB" altLang="zh-TW"/>
          </a:p>
        </p:txBody>
      </p:sp>
    </p:spTree>
    <p:extLst>
      <p:ext uri="{BB962C8B-B14F-4D97-AF65-F5344CB8AC3E}">
        <p14:creationId xmlns:p14="http://schemas.microsoft.com/office/powerpoint/2010/main" val="3961419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E654ED-5A7B-4C26-B185-B183F63D5F94}" type="slidenum">
              <a:rPr lang="en-GB" altLang="zh-TW"/>
              <a:pPr/>
              <a:t>‹#›</a:t>
            </a:fld>
            <a:endParaRPr lang="en-GB" altLang="zh-TW"/>
          </a:p>
        </p:txBody>
      </p:sp>
    </p:spTree>
    <p:extLst>
      <p:ext uri="{BB962C8B-B14F-4D97-AF65-F5344CB8AC3E}">
        <p14:creationId xmlns:p14="http://schemas.microsoft.com/office/powerpoint/2010/main" val="21113918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GB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fld id="{EC69E8F9-C5D3-4E9A-B5B5-C0ED4954F6D8}" type="datetime1">
              <a:rPr lang="zh-TW" altLang="en-US"/>
              <a:pPr>
                <a:defRPr/>
              </a:pPr>
              <a:t>2023/6/2 Friday</a:t>
            </a:fld>
            <a:endParaRPr lang="zh-TW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07115C4-E252-4B2A-9447-19024B343226}" type="slidenum">
              <a:rPr lang="en-GB" altLang="zh-TW"/>
              <a:pPr/>
              <a:t>‹#›</a:t>
            </a:fld>
            <a:endParaRPr lang="en-GB" altLang="zh-TW"/>
          </a:p>
        </p:txBody>
      </p:sp>
    </p:spTree>
    <p:extLst>
      <p:ext uri="{BB962C8B-B14F-4D97-AF65-F5344CB8AC3E}">
        <p14:creationId xmlns:p14="http://schemas.microsoft.com/office/powerpoint/2010/main" val="12305759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D9175D-9FB4-4413-8409-CB6A62906D34}" type="slidenum">
              <a:rPr lang="en-GB" altLang="zh-TW"/>
              <a:pPr/>
              <a:t>‹#›</a:t>
            </a:fld>
            <a:endParaRPr lang="en-GB" altLang="zh-TW"/>
          </a:p>
        </p:txBody>
      </p:sp>
    </p:spTree>
    <p:extLst>
      <p:ext uri="{BB962C8B-B14F-4D97-AF65-F5344CB8AC3E}">
        <p14:creationId xmlns:p14="http://schemas.microsoft.com/office/powerpoint/2010/main" val="2826916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2" descr="IMG_2115v2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14338"/>
            <a:ext cx="9144000" cy="7566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zh-TW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zh-TW"/>
              <a:t>Click to edit Master text styles</a:t>
            </a:r>
          </a:p>
          <a:p>
            <a:pPr lvl="1"/>
            <a:r>
              <a:rPr lang="en-GB" altLang="zh-TW"/>
              <a:t>Second level</a:t>
            </a:r>
          </a:p>
          <a:p>
            <a:pPr lvl="2"/>
            <a:r>
              <a:rPr lang="en-GB" altLang="zh-TW"/>
              <a:t>Third level</a:t>
            </a:r>
          </a:p>
          <a:p>
            <a:pPr lvl="3"/>
            <a:r>
              <a:rPr lang="en-GB" altLang="zh-TW"/>
              <a:t>Fourth level</a:t>
            </a:r>
          </a:p>
          <a:p>
            <a:pPr lvl="4"/>
            <a:r>
              <a:rPr lang="en-GB" altLang="zh-TW"/>
              <a:t>Fifth level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611938" y="6643688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1">
                <a:solidFill>
                  <a:schemeClr val="bg1"/>
                </a:solidFill>
                <a:ea typeface="新細明體" panose="02020500000000000000" pitchFamily="18" charset="-120"/>
              </a:defRPr>
            </a:lvl1pPr>
          </a:lstStyle>
          <a:p>
            <a:fld id="{3022CF11-4C9C-47F9-A84A-B2F49283F256}" type="slidenum">
              <a:rPr lang="en-GB" altLang="zh-TW"/>
              <a:pPr/>
              <a:t>‹#›</a:t>
            </a:fld>
            <a:endParaRPr lang="en-GB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792" r:id="rId2"/>
    <p:sldLayoutId id="2147483793" r:id="rId3"/>
    <p:sldLayoutId id="2147483794" r:id="rId4"/>
    <p:sldLayoutId id="2147483795" r:id="rId5"/>
    <p:sldLayoutId id="2147483796" r:id="rId6"/>
    <p:sldLayoutId id="2147483797" r:id="rId7"/>
    <p:sldLayoutId id="2147483798" r:id="rId8"/>
    <p:sldLayoutId id="2147483799" r:id="rId9"/>
    <p:sldLayoutId id="2147483800" r:id="rId10"/>
    <p:sldLayoutId id="2147483801" r:id="rId11"/>
    <p:sldLayoutId id="2147483804" r:id="rId12"/>
    <p:sldLayoutId id="2147483802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4.svg"/><Relationship Id="rId3" Type="http://schemas.openxmlformats.org/officeDocument/2006/relationships/image" Target="../media/image4.svg"/><Relationship Id="rId7" Type="http://schemas.openxmlformats.org/officeDocument/2006/relationships/image" Target="../media/image8.svg"/><Relationship Id="rId12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2.svg"/><Relationship Id="rId5" Type="http://schemas.openxmlformats.org/officeDocument/2006/relationships/image" Target="../media/image6.svg"/><Relationship Id="rId15" Type="http://schemas.openxmlformats.org/officeDocument/2006/relationships/image" Target="../media/image16.svg"/><Relationship Id="rId10" Type="http://schemas.openxmlformats.org/officeDocument/2006/relationships/image" Target="../media/image7.png"/><Relationship Id="rId4" Type="http://schemas.openxmlformats.org/officeDocument/2006/relationships/image" Target="../media/image4.png"/><Relationship Id="rId9" Type="http://schemas.openxmlformats.org/officeDocument/2006/relationships/image" Target="../media/image10.svg"/><Relationship Id="rId1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23888" y="209550"/>
            <a:ext cx="7772400" cy="1470025"/>
          </a:xfrm>
        </p:spPr>
        <p:txBody>
          <a:bodyPr/>
          <a:lstStyle/>
          <a:p>
            <a:pPr eaLnBrk="1" hangingPunct="1"/>
            <a:r>
              <a:rPr lang="zh-TW" altLang="en-US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面試</a:t>
            </a:r>
            <a:r>
              <a:rPr lang="en-US" altLang="zh-TW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實作技巧與注意事項</a:t>
            </a:r>
            <a:endParaRPr lang="en-GB" altLang="zh-TW" b="1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533650"/>
            <a:ext cx="6221413" cy="1752600"/>
          </a:xfrm>
        </p:spPr>
        <p:txBody>
          <a:bodyPr/>
          <a:lstStyle/>
          <a:p>
            <a:pPr eaLnBrk="1" hangingPunct="1"/>
            <a:endParaRPr lang="en-US" altLang="zh-TW" sz="1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/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嶺東科技大學應用外語系英語組</a:t>
            </a:r>
            <a:endParaRPr lang="en-US" altLang="zh-TW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/>
            <a:endParaRPr lang="en-US" altLang="zh-TW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/>
            <a:endParaRPr lang="en-US" altLang="zh-TW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/>
            <a:endParaRPr lang="en-US" altLang="zh-TW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2532" name="投影片編號版面配置區 2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15C48884-F41B-4866-8C50-7DE26BD85ED8}" type="slidenum">
              <a:rPr lang="en-GB" altLang="zh-TW" sz="1400">
                <a:solidFill>
                  <a:schemeClr val="bg1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en-GB" altLang="zh-TW" sz="1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標題 1"/>
          <p:cNvSpPr>
            <a:spLocks noGrp="1"/>
          </p:cNvSpPr>
          <p:nvPr>
            <p:ph type="title"/>
          </p:nvPr>
        </p:nvSpPr>
        <p:spPr>
          <a:xfrm>
            <a:off x="457200" y="106363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zh-TW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面試</a:t>
            </a:r>
            <a:r>
              <a:rPr lang="en-US" altLang="zh-TW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實作</a:t>
            </a:r>
            <a:r>
              <a:rPr lang="zh-TW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注意事項與技巧</a:t>
            </a:r>
          </a:p>
        </p:txBody>
      </p:sp>
      <p:sp>
        <p:nvSpPr>
          <p:cNvPr id="15363" name="內容版面配置區 2"/>
          <p:cNvSpPr>
            <a:spLocks noGrp="1"/>
          </p:cNvSpPr>
          <p:nvPr>
            <p:ph idx="1"/>
          </p:nvPr>
        </p:nvSpPr>
        <p:spPr>
          <a:xfrm>
            <a:off x="457200" y="1650862"/>
            <a:ext cx="8229600" cy="4525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sz="30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面試前準備工作</a:t>
            </a:r>
            <a:endParaRPr lang="en-US" altLang="zh-TW" sz="3000" b="1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17200" indent="-457200">
              <a:buFont typeface="Arial" panose="020B0604020202020204" pitchFamily="34" charset="0"/>
              <a:buChar char="•"/>
              <a:defRPr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上網蒐集資料</a:t>
            </a:r>
          </a:p>
          <a:p>
            <a:pPr marL="817200" indent="-457200">
              <a:buFont typeface="Arial" panose="020B0604020202020204" pitchFamily="34" charset="0"/>
              <a:buChar char="•"/>
              <a:defRPr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系所概況、發展現況、未來發展</a:t>
            </a:r>
          </a:p>
          <a:p>
            <a:pPr marL="817200" indent="-457200">
              <a:buFont typeface="Arial" panose="020B0604020202020204" pitchFamily="34" charset="0"/>
              <a:buChar char="•"/>
              <a:defRPr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師資結構、教師專長及研究成果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sz="3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備審資料多準備幾份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sz="3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充足睡眠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sz="3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正常的飲食</a:t>
            </a:r>
          </a:p>
          <a:p>
            <a:pPr>
              <a:defRPr/>
            </a:pPr>
            <a:endParaRPr lang="zh-TW" altLang="en-US" dirty="0">
              <a:ea typeface="新細明體" charset="-120"/>
            </a:endParaRPr>
          </a:p>
        </p:txBody>
      </p:sp>
      <p:sp>
        <p:nvSpPr>
          <p:cNvPr id="23556" name="投影片編號版面配置區 2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72CAC2F6-F050-426D-8C99-D44767A94E17}" type="slidenum">
              <a:rPr lang="en-GB" altLang="zh-TW" sz="1400">
                <a:solidFill>
                  <a:schemeClr val="bg1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2</a:t>
            </a:fld>
            <a:endParaRPr lang="en-GB" altLang="zh-TW" sz="140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標題 1"/>
          <p:cNvSpPr>
            <a:spLocks noGrp="1"/>
          </p:cNvSpPr>
          <p:nvPr>
            <p:ph type="title"/>
          </p:nvPr>
        </p:nvSpPr>
        <p:spPr>
          <a:xfrm>
            <a:off x="457200" y="106363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zh-TW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面試</a:t>
            </a:r>
            <a:r>
              <a:rPr lang="en-US" altLang="zh-TW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實作</a:t>
            </a:r>
            <a:r>
              <a:rPr lang="zh-TW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注意事項與技巧</a:t>
            </a:r>
            <a:endParaRPr lang="zh-TW" altLang="en-US" dirty="0">
              <a:ea typeface="新細明體" charset="-120"/>
            </a:endParaRPr>
          </a:p>
        </p:txBody>
      </p:sp>
      <p:sp>
        <p:nvSpPr>
          <p:cNvPr id="16387" name="內容版面配置區 2"/>
          <p:cNvSpPr>
            <a:spLocks noGrp="1"/>
          </p:cNvSpPr>
          <p:nvPr>
            <p:ph idx="1"/>
          </p:nvPr>
        </p:nvSpPr>
        <p:spPr>
          <a:xfrm>
            <a:off x="713901" y="1589276"/>
            <a:ext cx="8229600" cy="4525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sz="3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學校離家遙遠怎麼辦</a:t>
            </a:r>
            <a:endParaRPr lang="en-US" altLang="zh-TW" sz="30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17200" indent="-457200">
              <a:buFont typeface="Arial" panose="020B0604020202020204" pitchFamily="34" charset="0"/>
              <a:buChar char="•"/>
              <a:defRPr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前一天到學校參觀</a:t>
            </a:r>
          </a:p>
          <a:p>
            <a:pPr marL="817200" indent="-457200">
              <a:buFont typeface="Arial" panose="020B0604020202020204" pitchFamily="34" charset="0"/>
              <a:buChar char="•"/>
              <a:defRPr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選擇學校附近住宿</a:t>
            </a:r>
          </a:p>
          <a:p>
            <a:pPr marL="817200" indent="-457200">
              <a:buFont typeface="Arial" panose="020B0604020202020204" pitchFamily="34" charset="0"/>
              <a:buChar char="•"/>
              <a:defRPr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提前到校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sz="3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怎麼穿比較恰當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sz="3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等待前該如何應對</a:t>
            </a:r>
          </a:p>
          <a:p>
            <a:pPr>
              <a:defRPr/>
            </a:pPr>
            <a:endParaRPr lang="zh-TW" altLang="en-US" dirty="0">
              <a:ea typeface="新細明體" charset="-120"/>
            </a:endParaRPr>
          </a:p>
        </p:txBody>
      </p:sp>
      <p:sp>
        <p:nvSpPr>
          <p:cNvPr id="24580" name="投影片編號版面配置區 2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11685088-1824-4ACF-BC37-BD421EB54FD9}" type="slidenum">
              <a:rPr lang="en-GB" altLang="zh-TW" sz="1400">
                <a:solidFill>
                  <a:schemeClr val="bg1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3</a:t>
            </a:fld>
            <a:endParaRPr lang="en-GB" altLang="zh-TW" sz="1400">
              <a:solidFill>
                <a:schemeClr val="bg1"/>
              </a:solidFill>
            </a:endParaRPr>
          </a:p>
        </p:txBody>
      </p:sp>
      <p:pic>
        <p:nvPicPr>
          <p:cNvPr id="3" name="圖形 2" descr="褲子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562585">
            <a:off x="5085781" y="3101016"/>
            <a:ext cx="914400" cy="914400"/>
          </a:xfrm>
          <a:prstGeom prst="rect">
            <a:avLst/>
          </a:prstGeom>
        </p:spPr>
      </p:pic>
      <p:pic>
        <p:nvPicPr>
          <p:cNvPr id="4" name="圖形 3" descr="洋裝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080075" y="2342626"/>
            <a:ext cx="1197325" cy="1197325"/>
          </a:xfrm>
          <a:prstGeom prst="rect">
            <a:avLst/>
          </a:prstGeom>
        </p:spPr>
      </p:pic>
      <p:pic>
        <p:nvPicPr>
          <p:cNvPr id="5" name="圖形 4" descr="西裝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20787179">
            <a:off x="5884856" y="2029131"/>
            <a:ext cx="914400" cy="914400"/>
          </a:xfrm>
          <a:prstGeom prst="rect">
            <a:avLst/>
          </a:prstGeom>
        </p:spPr>
      </p:pic>
      <p:pic>
        <p:nvPicPr>
          <p:cNvPr id="6" name="圖形 5" descr="鞋子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642528" y="5038367"/>
            <a:ext cx="914400" cy="914400"/>
          </a:xfrm>
          <a:prstGeom prst="rect">
            <a:avLst/>
          </a:prstGeom>
        </p:spPr>
      </p:pic>
      <p:pic>
        <p:nvPicPr>
          <p:cNvPr id="7" name="圖形 6" descr="高跟鞋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491407" y="4889560"/>
            <a:ext cx="914400" cy="639222"/>
          </a:xfrm>
          <a:prstGeom prst="rect">
            <a:avLst/>
          </a:prstGeom>
        </p:spPr>
      </p:pic>
      <p:pic>
        <p:nvPicPr>
          <p:cNvPr id="8" name="圖形 7" descr="手提箱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219749" y="3721153"/>
            <a:ext cx="784378" cy="784378"/>
          </a:xfrm>
          <a:prstGeom prst="rect">
            <a:avLst/>
          </a:prstGeom>
        </p:spPr>
      </p:pic>
      <p:pic>
        <p:nvPicPr>
          <p:cNvPr id="9" name="圖形 8" descr="手錶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 rot="849458">
            <a:off x="7258192" y="4121195"/>
            <a:ext cx="768672" cy="76867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內容版面配置區 2"/>
          <p:cNvSpPr>
            <a:spLocks noGrp="1"/>
          </p:cNvSpPr>
          <p:nvPr>
            <p:ph idx="1"/>
          </p:nvPr>
        </p:nvSpPr>
        <p:spPr>
          <a:xfrm>
            <a:off x="515938" y="1707422"/>
            <a:ext cx="8229600" cy="4525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sz="3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怎麼進面試場地</a:t>
            </a:r>
            <a:endParaRPr lang="en-US" altLang="zh-TW" sz="30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817200" indent="-457200">
              <a:buFont typeface="Arial" panose="020B0604020202020204" pitchFamily="34" charset="0"/>
              <a:buChar char="•"/>
              <a:defRPr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關門技巧</a:t>
            </a:r>
          </a:p>
          <a:p>
            <a:pPr marL="817200" indent="-457200">
              <a:buFont typeface="Arial" panose="020B0604020202020204" pitchFamily="34" charset="0"/>
              <a:buChar char="•"/>
              <a:defRPr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可能有陷阱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—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不正常的垃圾出現在眼前</a:t>
            </a:r>
          </a:p>
          <a:p>
            <a:pPr marL="817200" indent="-457200">
              <a:buFont typeface="Arial" panose="020B0604020202020204" pitchFamily="34" charset="0"/>
              <a:buChar char="•"/>
              <a:defRPr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到達定位</a:t>
            </a:r>
            <a:r>
              <a:rPr lang="zh-TW" altLang="en-US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注意禮節</a:t>
            </a:r>
          </a:p>
          <a:p>
            <a:pPr marL="817200" indent="-457200">
              <a:buFont typeface="Arial" panose="020B0604020202020204" pitchFamily="34" charset="0"/>
              <a:buChar char="•"/>
              <a:defRPr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注意坐姿</a:t>
            </a:r>
          </a:p>
          <a:p>
            <a:pPr>
              <a:buFont typeface="Wingdings" panose="05000000000000000000" pitchFamily="2" charset="2"/>
              <a:buChar char="Ø"/>
              <a:defRPr/>
            </a:pPr>
            <a:r>
              <a:rPr lang="zh-TW" altLang="en-US" sz="3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緊張怎麼辦</a:t>
            </a:r>
          </a:p>
          <a:p>
            <a:pPr>
              <a:defRPr/>
            </a:pPr>
            <a:endParaRPr lang="zh-TW" altLang="en-US" dirty="0">
              <a:ea typeface="新細明體" charset="-120"/>
            </a:endParaRPr>
          </a:p>
        </p:txBody>
      </p:sp>
      <p:sp>
        <p:nvSpPr>
          <p:cNvPr id="25603" name="投影片編號版面配置區 2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9B2E5E25-D8BE-4222-8BFE-D99AF0F3BAD2}" type="slidenum">
              <a:rPr lang="en-GB" altLang="zh-TW" sz="1400">
                <a:solidFill>
                  <a:schemeClr val="bg1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4</a:t>
            </a:fld>
            <a:endParaRPr lang="en-GB" altLang="zh-TW" sz="1400">
              <a:solidFill>
                <a:schemeClr val="bg1"/>
              </a:solidFill>
            </a:endParaRPr>
          </a:p>
        </p:txBody>
      </p:sp>
      <p:sp>
        <p:nvSpPr>
          <p:cNvPr id="8" name="標題 1"/>
          <p:cNvSpPr>
            <a:spLocks noGrp="1"/>
          </p:cNvSpPr>
          <p:nvPr>
            <p:ph type="title"/>
          </p:nvPr>
        </p:nvSpPr>
        <p:spPr>
          <a:xfrm>
            <a:off x="457200" y="106363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zh-TW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面試</a:t>
            </a:r>
            <a:r>
              <a:rPr lang="en-US" altLang="zh-TW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實作</a:t>
            </a:r>
            <a:r>
              <a:rPr lang="zh-TW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注意事項與技巧</a:t>
            </a:r>
            <a:endParaRPr lang="zh-TW" altLang="en-US" dirty="0">
              <a:ea typeface="新細明體" charset="-12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內容版面配置區 2"/>
          <p:cNvSpPr>
            <a:spLocks noGrp="1"/>
          </p:cNvSpPr>
          <p:nvPr>
            <p:ph idx="1"/>
          </p:nvPr>
        </p:nvSpPr>
        <p:spPr>
          <a:xfrm>
            <a:off x="457200" y="1630591"/>
            <a:ext cx="8229600" cy="4525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zh-TW" altLang="en-US" sz="3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面試方式</a:t>
            </a:r>
            <a:endParaRPr lang="en-US" altLang="zh-TW" sz="30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多位老師對一位學生</a:t>
            </a:r>
          </a:p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多位老師對多位學生</a:t>
            </a:r>
          </a:p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一位老師對一位學生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zh-TW" altLang="en-US" sz="3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回答方式</a:t>
            </a:r>
            <a:endParaRPr lang="en-US" altLang="zh-TW" sz="30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逐一回答</a:t>
            </a:r>
          </a:p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搶答</a:t>
            </a:r>
          </a:p>
          <a:p>
            <a:endParaRPr lang="zh-TW" altLang="en-US" dirty="0">
              <a:ea typeface="新細明體" panose="02020500000000000000" pitchFamily="18" charset="-120"/>
            </a:endParaRPr>
          </a:p>
          <a:p>
            <a:endParaRPr lang="zh-TW" altLang="en-US" dirty="0">
              <a:ea typeface="新細明體" panose="02020500000000000000" pitchFamily="18" charset="-120"/>
            </a:endParaRPr>
          </a:p>
        </p:txBody>
      </p:sp>
      <p:sp>
        <p:nvSpPr>
          <p:cNvPr id="26627" name="投影片編號版面配置區 2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D19DF854-16B7-4A87-96A8-974D4DE882EA}" type="slidenum">
              <a:rPr lang="en-GB" altLang="zh-TW" sz="1400">
                <a:solidFill>
                  <a:schemeClr val="bg1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5</a:t>
            </a:fld>
            <a:endParaRPr lang="en-GB" altLang="zh-TW" sz="1400">
              <a:solidFill>
                <a:schemeClr val="bg1"/>
              </a:solidFill>
            </a:endParaRPr>
          </a:p>
        </p:txBody>
      </p:sp>
      <p:sp>
        <p:nvSpPr>
          <p:cNvPr id="9" name="標題 1"/>
          <p:cNvSpPr>
            <a:spLocks noGrp="1"/>
          </p:cNvSpPr>
          <p:nvPr>
            <p:ph type="title"/>
          </p:nvPr>
        </p:nvSpPr>
        <p:spPr>
          <a:xfrm>
            <a:off x="457200" y="458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zh-TW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面試</a:t>
            </a:r>
            <a:r>
              <a:rPr lang="en-US" altLang="zh-TW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實作</a:t>
            </a:r>
            <a:r>
              <a:rPr lang="zh-TW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注意事項與技巧</a:t>
            </a:r>
            <a:endParaRPr lang="zh-TW" altLang="en-US" dirty="0">
              <a:ea typeface="新細明體" charset="-120"/>
            </a:endParaRPr>
          </a:p>
        </p:txBody>
      </p:sp>
      <p:pic>
        <p:nvPicPr>
          <p:cNvPr id="2" name="圖形 1" descr="使用者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086366" y="3633392"/>
            <a:ext cx="2459791" cy="242894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內容版面配置區 2"/>
          <p:cNvSpPr>
            <a:spLocks noGrp="1"/>
          </p:cNvSpPr>
          <p:nvPr>
            <p:ph idx="1"/>
          </p:nvPr>
        </p:nvSpPr>
        <p:spPr>
          <a:xfrm>
            <a:off x="457200" y="1263650"/>
            <a:ext cx="8229600" cy="4525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endParaRPr lang="en-US" altLang="zh-TW" sz="3000" b="1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zh-TW" altLang="en-US" sz="3000" b="1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問題種類</a:t>
            </a:r>
            <a:endParaRPr lang="en-US" altLang="zh-TW" sz="3000" b="1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>
                <a:latin typeface="標楷體" panose="03000509000000000000" pitchFamily="65" charset="-120"/>
                <a:ea typeface="標楷體" panose="03000509000000000000" pitchFamily="65" charset="-120"/>
              </a:rPr>
              <a:t>自我介紹</a:t>
            </a:r>
          </a:p>
          <a:p>
            <a:r>
              <a:rPr lang="zh-TW" altLang="en-US" sz="2800">
                <a:latin typeface="標楷體" panose="03000509000000000000" pitchFamily="65" charset="-120"/>
                <a:ea typeface="標楷體" panose="03000509000000000000" pitchFamily="65" charset="-120"/>
              </a:rPr>
              <a:t>專業問題</a:t>
            </a:r>
          </a:p>
          <a:p>
            <a:r>
              <a:rPr lang="zh-TW" altLang="en-US" sz="2800">
                <a:latin typeface="標楷體" panose="03000509000000000000" pitchFamily="65" charset="-120"/>
                <a:ea typeface="標楷體" panose="03000509000000000000" pitchFamily="65" charset="-120"/>
              </a:rPr>
              <a:t>一般問題</a:t>
            </a:r>
          </a:p>
          <a:p>
            <a:endParaRPr lang="zh-TW" altLang="en-US">
              <a:ea typeface="新細明體" panose="02020500000000000000" pitchFamily="18" charset="-120"/>
            </a:endParaRPr>
          </a:p>
          <a:p>
            <a:endParaRPr lang="zh-TW" altLang="en-US">
              <a:ea typeface="新細明體" panose="02020500000000000000" pitchFamily="18" charset="-120"/>
            </a:endParaRPr>
          </a:p>
        </p:txBody>
      </p:sp>
      <p:sp>
        <p:nvSpPr>
          <p:cNvPr id="27651" name="投影片編號版面配置區 2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EE283B59-634B-4551-8109-5CC1B07EFFFF}" type="slidenum">
              <a:rPr lang="en-GB" altLang="zh-TW" sz="1400">
                <a:solidFill>
                  <a:schemeClr val="bg1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6</a:t>
            </a:fld>
            <a:endParaRPr lang="en-GB" altLang="zh-TW" sz="1400">
              <a:solidFill>
                <a:schemeClr val="bg1"/>
              </a:solidFill>
            </a:endParaRPr>
          </a:p>
        </p:txBody>
      </p:sp>
      <p:sp>
        <p:nvSpPr>
          <p:cNvPr id="8" name="標題 1"/>
          <p:cNvSpPr>
            <a:spLocks noGrp="1"/>
          </p:cNvSpPr>
          <p:nvPr>
            <p:ph type="title"/>
          </p:nvPr>
        </p:nvSpPr>
        <p:spPr>
          <a:xfrm>
            <a:off x="457200" y="106363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zh-TW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面試</a:t>
            </a:r>
            <a:r>
              <a:rPr lang="en-US" altLang="zh-TW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實作</a:t>
            </a:r>
            <a:r>
              <a:rPr lang="zh-TW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注意事項與技巧</a:t>
            </a:r>
            <a:endParaRPr lang="zh-TW" altLang="en-US" dirty="0">
              <a:ea typeface="新細明體" charset="-12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內容版面配置區 2"/>
          <p:cNvSpPr>
            <a:spLocks noGrp="1"/>
          </p:cNvSpPr>
          <p:nvPr>
            <p:ph idx="1"/>
          </p:nvPr>
        </p:nvSpPr>
        <p:spPr>
          <a:xfrm>
            <a:off x="457200" y="1263650"/>
            <a:ext cx="8229600" cy="45259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zh-TW" altLang="en-US" sz="30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回答問題態度</a:t>
            </a:r>
            <a:endParaRPr lang="en-US" altLang="zh-TW" sz="30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懂的盡情發揮，但要簡潔</a:t>
            </a:r>
          </a:p>
          <a:p>
            <a:r>
              <a:rPr lang="zh-TW" altLang="en-US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不要只用一個字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或一句話了結</a:t>
            </a:r>
          </a:p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不要硬掰</a:t>
            </a:r>
          </a:p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不要爭論</a:t>
            </a:r>
          </a:p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不要被激怒</a:t>
            </a:r>
          </a:p>
          <a:p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不會答怎麼辦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zh-TW" altLang="en-US" sz="3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結束時記得禮節</a:t>
            </a:r>
          </a:p>
          <a:p>
            <a:endParaRPr lang="zh-TW" altLang="en-US" dirty="0">
              <a:ea typeface="新細明體" panose="02020500000000000000" pitchFamily="18" charset="-120"/>
            </a:endParaRPr>
          </a:p>
        </p:txBody>
      </p:sp>
      <p:sp>
        <p:nvSpPr>
          <p:cNvPr id="28675" name="投影片編號版面配置區 3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6B6898B-E487-4BE6-942F-65F8B5ACA372}" type="slidenum">
              <a:rPr lang="en-GB" altLang="zh-TW" sz="1400">
                <a:solidFill>
                  <a:schemeClr val="bg1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7</a:t>
            </a:fld>
            <a:endParaRPr lang="en-GB" altLang="zh-TW" sz="1400">
              <a:solidFill>
                <a:schemeClr val="bg1"/>
              </a:solidFill>
            </a:endParaRPr>
          </a:p>
        </p:txBody>
      </p:sp>
      <p:sp>
        <p:nvSpPr>
          <p:cNvPr id="5" name="標題 1"/>
          <p:cNvSpPr>
            <a:spLocks noGrp="1"/>
          </p:cNvSpPr>
          <p:nvPr>
            <p:ph type="title"/>
          </p:nvPr>
        </p:nvSpPr>
        <p:spPr>
          <a:xfrm>
            <a:off x="457200" y="106363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zh-TW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面試</a:t>
            </a:r>
            <a:r>
              <a:rPr lang="en-US" altLang="zh-TW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實作</a:t>
            </a:r>
            <a:r>
              <a:rPr lang="zh-TW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注意事項與技巧</a:t>
            </a:r>
            <a:endParaRPr lang="zh-TW" altLang="en-US" dirty="0">
              <a:ea typeface="新細明體" charset="-12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內容版面配置區 2"/>
          <p:cNvSpPr>
            <a:spLocks noGrp="1"/>
          </p:cNvSpPr>
          <p:nvPr>
            <p:ph idx="1"/>
          </p:nvPr>
        </p:nvSpPr>
        <p:spPr>
          <a:xfrm>
            <a:off x="515938" y="923238"/>
            <a:ext cx="8229600" cy="6487802"/>
          </a:xfrm>
        </p:spPr>
        <p:txBody>
          <a:bodyPr/>
          <a:lstStyle/>
          <a:p>
            <a:pPr>
              <a:buFont typeface="Wingdings" panose="05000000000000000000" pitchFamily="2" charset="2"/>
              <a:buChar char="Ø"/>
            </a:pPr>
            <a:r>
              <a:rPr lang="zh-TW" altLang="en-US" sz="2800" b="1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面試時的一些基本題型</a:t>
            </a:r>
            <a:endParaRPr lang="en-US" altLang="zh-TW" sz="2800" b="1" dirty="0">
              <a:solidFill>
                <a:srgbClr val="0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Tx/>
              <a:buNone/>
            </a:pPr>
            <a:r>
              <a:rPr lang="en-US" altLang="zh-TW" sz="2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 </a:t>
            </a:r>
            <a:r>
              <a:rPr lang="zh-TW" altLang="en-US" sz="2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請你一分鐘做個簡單</a:t>
            </a:r>
            <a:r>
              <a:rPr lang="zh-TW" altLang="en-US" sz="2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自我介紹</a:t>
            </a:r>
            <a:r>
              <a:rPr lang="zh-TW" altLang="en-US" sz="2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pPr>
              <a:buFontTx/>
              <a:buNone/>
            </a:pPr>
            <a:r>
              <a:rPr lang="en-US" altLang="zh-TW" sz="2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 </a:t>
            </a:r>
            <a:r>
              <a:rPr lang="zh-TW" altLang="en-US" sz="2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問你本科相關專業問題。</a:t>
            </a:r>
          </a:p>
          <a:p>
            <a:pPr>
              <a:buFontTx/>
              <a:buNone/>
            </a:pPr>
            <a:r>
              <a:rPr lang="en-US" altLang="zh-TW" sz="2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 </a:t>
            </a:r>
            <a:r>
              <a:rPr lang="zh-TW" altLang="en-US" sz="2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你為什麼會選擇本校系？</a:t>
            </a:r>
          </a:p>
          <a:p>
            <a:pPr>
              <a:buFontTx/>
              <a:buNone/>
            </a:pPr>
            <a:r>
              <a:rPr lang="en-US" altLang="zh-TW" sz="2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 </a:t>
            </a:r>
            <a:r>
              <a:rPr lang="zh-TW" altLang="en-US" sz="2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大學四年有何規劃？</a:t>
            </a:r>
          </a:p>
          <a:p>
            <a:pPr>
              <a:buFontTx/>
              <a:buNone/>
            </a:pPr>
            <a:r>
              <a:rPr lang="en-US" altLang="zh-TW" sz="2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 </a:t>
            </a:r>
            <a:r>
              <a:rPr lang="zh-TW" altLang="en-US" sz="2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你覺得自己最大的優缺點是什麼？</a:t>
            </a:r>
          </a:p>
          <a:p>
            <a:pPr>
              <a:buFontTx/>
              <a:buNone/>
            </a:pPr>
            <a:r>
              <a:rPr lang="en-US" altLang="zh-TW" sz="2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 </a:t>
            </a:r>
            <a:r>
              <a:rPr lang="zh-TW" altLang="en-US" sz="2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如果你在</a:t>
            </a:r>
            <a:r>
              <a:rPr lang="zh-TW" altLang="en-US" sz="2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本系就讀</a:t>
            </a:r>
            <a:r>
              <a:rPr lang="zh-TW" altLang="en-US" sz="2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，你希望讀些什麼？</a:t>
            </a:r>
          </a:p>
          <a:p>
            <a:pPr>
              <a:buFontTx/>
              <a:buNone/>
            </a:pPr>
            <a:r>
              <a:rPr lang="en-US" altLang="zh-TW" sz="2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 </a:t>
            </a:r>
            <a:r>
              <a:rPr lang="zh-TW" altLang="en-US" sz="2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你認為大學生應該如何學習？</a:t>
            </a:r>
          </a:p>
          <a:p>
            <a:pPr>
              <a:buFontTx/>
              <a:buNone/>
            </a:pPr>
            <a:r>
              <a:rPr lang="en-US" altLang="zh-TW" sz="2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 </a:t>
            </a:r>
            <a:r>
              <a:rPr lang="zh-TW" altLang="en-US" sz="2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你擔任幹部中學到些什麼？</a:t>
            </a:r>
          </a:p>
          <a:p>
            <a:pPr>
              <a:buFontTx/>
              <a:buNone/>
            </a:pPr>
            <a:r>
              <a:rPr lang="en-US" altLang="zh-TW" sz="2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 </a:t>
            </a:r>
            <a:r>
              <a:rPr lang="zh-TW" altLang="en-US" sz="2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你認為</a:t>
            </a:r>
            <a:r>
              <a:rPr lang="zh-TW" altLang="en-US" sz="22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自己具備什麼樣的條件</a:t>
            </a:r>
            <a:r>
              <a:rPr lang="zh-TW" altLang="en-US" sz="2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，使本系要錄取你？</a:t>
            </a:r>
          </a:p>
          <a:p>
            <a:pPr>
              <a:buFontTx/>
              <a:buNone/>
            </a:pPr>
            <a:r>
              <a:rPr lang="en-US" altLang="zh-TW" sz="2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- </a:t>
            </a:r>
            <a:r>
              <a:rPr lang="zh-TW" altLang="en-US" sz="2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請在</a:t>
            </a:r>
            <a:r>
              <a:rPr lang="en-US" altLang="zh-TW" sz="2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30</a:t>
            </a:r>
            <a:r>
              <a:rPr lang="zh-TW" altLang="en-US" sz="2200" dirty="0">
                <a:solidFill>
                  <a:srgbClr val="0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秒內說服老師幫你加分？</a:t>
            </a:r>
          </a:p>
          <a:p>
            <a:endParaRPr lang="zh-TW" altLang="en-US" dirty="0">
              <a:ea typeface="新細明體" panose="02020500000000000000" pitchFamily="18" charset="-120"/>
            </a:endParaRPr>
          </a:p>
          <a:p>
            <a:endParaRPr lang="zh-TW" altLang="en-US" dirty="0">
              <a:ea typeface="新細明體" panose="02020500000000000000" pitchFamily="18" charset="-120"/>
            </a:endParaRPr>
          </a:p>
        </p:txBody>
      </p:sp>
      <p:sp>
        <p:nvSpPr>
          <p:cNvPr id="29699" name="投影片編號版面配置區 3"/>
          <p:cNvSpPr>
            <a:spLocks noGrp="1"/>
          </p:cNvSpPr>
          <p:nvPr>
            <p:ph type="sldNum" sz="quarter" idx="10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4B5BA7FB-D0A4-43CF-B223-3100160C343B}" type="slidenum">
              <a:rPr lang="en-GB" altLang="zh-TW" sz="1400">
                <a:solidFill>
                  <a:schemeClr val="bg1"/>
                </a:solidFill>
              </a:rPr>
              <a:pPr eaLnBrk="1" hangingPunct="1">
                <a:spcBef>
                  <a:spcPct val="0"/>
                </a:spcBef>
                <a:buFontTx/>
                <a:buNone/>
              </a:pPr>
              <a:t>8</a:t>
            </a:fld>
            <a:endParaRPr lang="en-GB" altLang="zh-TW" sz="1400">
              <a:solidFill>
                <a:schemeClr val="bg1"/>
              </a:solidFill>
            </a:endParaRPr>
          </a:p>
        </p:txBody>
      </p:sp>
      <p:sp>
        <p:nvSpPr>
          <p:cNvPr id="5" name="標題 1"/>
          <p:cNvSpPr>
            <a:spLocks noGrp="1"/>
          </p:cNvSpPr>
          <p:nvPr>
            <p:ph type="title"/>
          </p:nvPr>
        </p:nvSpPr>
        <p:spPr>
          <a:xfrm>
            <a:off x="398462" y="-219762"/>
            <a:ext cx="8229600" cy="1143000"/>
          </a:xfrm>
        </p:spPr>
        <p:txBody>
          <a:bodyPr/>
          <a:lstStyle/>
          <a:p>
            <a:pPr>
              <a:defRPr/>
            </a:pPr>
            <a:r>
              <a:rPr lang="zh-TW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面試</a:t>
            </a:r>
            <a:r>
              <a:rPr lang="en-US" altLang="zh-TW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實作</a:t>
            </a:r>
            <a:r>
              <a:rPr lang="zh-TW" altLang="en-US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注意事項與技巧</a:t>
            </a:r>
            <a:endParaRPr lang="zh-TW" altLang="en-US" dirty="0">
              <a:ea typeface="新細明體" charset="-12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3">
      <a:dk1>
        <a:srgbClr val="0E2FAD"/>
      </a:dk1>
      <a:lt1>
        <a:srgbClr val="FFFFFF"/>
      </a:lt1>
      <a:dk2>
        <a:srgbClr val="0E2FAD"/>
      </a:dk2>
      <a:lt2>
        <a:srgbClr val="B3CCE6"/>
      </a:lt2>
      <a:accent1>
        <a:srgbClr val="7FD7FC"/>
      </a:accent1>
      <a:accent2>
        <a:srgbClr val="6BA7F8"/>
      </a:accent2>
      <a:accent3>
        <a:srgbClr val="FFFFFF"/>
      </a:accent3>
      <a:accent4>
        <a:srgbClr val="0A2793"/>
      </a:accent4>
      <a:accent5>
        <a:srgbClr val="C0E8FD"/>
      </a:accent5>
      <a:accent6>
        <a:srgbClr val="6097E1"/>
      </a:accent6>
      <a:hlink>
        <a:srgbClr val="FFAB57"/>
      </a:hlink>
      <a:folHlink>
        <a:srgbClr val="007B7E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E2FAD"/>
        </a:dk1>
        <a:lt1>
          <a:srgbClr val="FFFFFF"/>
        </a:lt1>
        <a:dk2>
          <a:srgbClr val="0E2FAD"/>
        </a:dk2>
        <a:lt2>
          <a:srgbClr val="B3CCE6"/>
        </a:lt2>
        <a:accent1>
          <a:srgbClr val="7FD7FC"/>
        </a:accent1>
        <a:accent2>
          <a:srgbClr val="6BA7F8"/>
        </a:accent2>
        <a:accent3>
          <a:srgbClr val="FFFFFF"/>
        </a:accent3>
        <a:accent4>
          <a:srgbClr val="0A2793"/>
        </a:accent4>
        <a:accent5>
          <a:srgbClr val="C0E8FD"/>
        </a:accent5>
        <a:accent6>
          <a:srgbClr val="6097E1"/>
        </a:accent6>
        <a:hlink>
          <a:srgbClr val="FFAB57"/>
        </a:hlink>
        <a:folHlink>
          <a:srgbClr val="007B7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4">
        <a:dk1>
          <a:srgbClr val="0E2FAD"/>
        </a:dk1>
        <a:lt1>
          <a:srgbClr val="FFFFFF"/>
        </a:lt1>
        <a:dk2>
          <a:srgbClr val="0E2FAD"/>
        </a:dk2>
        <a:lt2>
          <a:srgbClr val="B3CCE6"/>
        </a:lt2>
        <a:accent1>
          <a:srgbClr val="7FD7FC"/>
        </a:accent1>
        <a:accent2>
          <a:srgbClr val="6BA7F8"/>
        </a:accent2>
        <a:accent3>
          <a:srgbClr val="FFFFFF"/>
        </a:accent3>
        <a:accent4>
          <a:srgbClr val="0A2793"/>
        </a:accent4>
        <a:accent5>
          <a:srgbClr val="C0E8FD"/>
        </a:accent5>
        <a:accent6>
          <a:srgbClr val="6097E1"/>
        </a:accent6>
        <a:hlink>
          <a:srgbClr val="FF9D3B"/>
        </a:hlink>
        <a:folHlink>
          <a:srgbClr val="007B7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15">
        <a:dk1>
          <a:srgbClr val="0E2F67"/>
        </a:dk1>
        <a:lt1>
          <a:srgbClr val="FFFFFF"/>
        </a:lt1>
        <a:dk2>
          <a:srgbClr val="0E6224"/>
        </a:dk2>
        <a:lt2>
          <a:srgbClr val="7ACCE6"/>
        </a:lt2>
        <a:accent1>
          <a:srgbClr val="745D4A"/>
        </a:accent1>
        <a:accent2>
          <a:srgbClr val="E28000"/>
        </a:accent2>
        <a:accent3>
          <a:srgbClr val="FFFFFF"/>
        </a:accent3>
        <a:accent4>
          <a:srgbClr val="0A2757"/>
        </a:accent4>
        <a:accent5>
          <a:srgbClr val="BCB6B1"/>
        </a:accent5>
        <a:accent6>
          <a:srgbClr val="CD7300"/>
        </a:accent6>
        <a:hlink>
          <a:srgbClr val="FFAB2D"/>
        </a:hlink>
        <a:folHlink>
          <a:srgbClr val="007B7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735</TotalTime>
  <Words>343</Words>
  <Application>Microsoft Office PowerPoint</Application>
  <PresentationFormat>如螢幕大小 (4:3)</PresentationFormat>
  <Paragraphs>70</Paragraphs>
  <Slides>8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8</vt:i4>
      </vt:variant>
    </vt:vector>
  </HeadingPairs>
  <TitlesOfParts>
    <vt:vector size="9" baseType="lpstr">
      <vt:lpstr>Default Design</vt:lpstr>
      <vt:lpstr>面試/實作技巧與注意事項</vt:lpstr>
      <vt:lpstr>面試/實作注意事項與技巧</vt:lpstr>
      <vt:lpstr>面試/實作注意事項與技巧</vt:lpstr>
      <vt:lpstr>面試/實作注意事項與技巧</vt:lpstr>
      <vt:lpstr>面試/實作注意事項與技巧</vt:lpstr>
      <vt:lpstr>面試/實作注意事項與技巧</vt:lpstr>
      <vt:lpstr>面試/實作注意事項與技巧</vt:lpstr>
      <vt:lpstr>面試/實作注意事項與技巧</vt:lpstr>
    </vt:vector>
  </TitlesOfParts>
  <Company>Clearly Presented Ltd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Pencils template</dc:title>
  <dc:creator>Presentation Magazine</dc:creator>
  <cp:lastModifiedBy>user</cp:lastModifiedBy>
  <cp:revision>105</cp:revision>
  <dcterms:created xsi:type="dcterms:W3CDTF">2009-11-03T13:35:13Z</dcterms:created>
  <dcterms:modified xsi:type="dcterms:W3CDTF">2023-06-02T06:32:25Z</dcterms:modified>
</cp:coreProperties>
</file>